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303" r:id="rId2"/>
    <p:sldId id="308" r:id="rId3"/>
    <p:sldId id="307" r:id="rId4"/>
    <p:sldId id="313" r:id="rId5"/>
    <p:sldId id="312" r:id="rId6"/>
    <p:sldId id="310" r:id="rId7"/>
    <p:sldId id="311" r:id="rId8"/>
    <p:sldId id="304" r:id="rId9"/>
    <p:sldId id="309" r:id="rId10"/>
    <p:sldId id="314" r:id="rId11"/>
    <p:sldId id="315" r:id="rId12"/>
    <p:sldId id="305" r:id="rId13"/>
    <p:sldId id="306" r:id="rId14"/>
    <p:sldId id="31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66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E3B39A-33A4-49C5-94C0-62647FACD045}" type="doc">
      <dgm:prSet loTypeId="urn:microsoft.com/office/officeart/2005/8/layout/cycle4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9A813C2-6EFF-4D2B-832F-9B58B33B6EF1}">
      <dgm:prSet phldrT="[Text]" custT="1"/>
      <dgm:spPr/>
      <dgm:t>
        <a:bodyPr/>
        <a:lstStyle/>
        <a:p>
          <a:r>
            <a:rPr lang="en-US" sz="2400" dirty="0"/>
            <a:t>Emotion</a:t>
          </a:r>
        </a:p>
        <a:p>
          <a:r>
            <a:rPr lang="en-US" sz="2400" dirty="0"/>
            <a:t>Spiritual </a:t>
          </a:r>
        </a:p>
      </dgm:t>
    </dgm:pt>
    <dgm:pt modelId="{816FEC56-D28D-461B-AF0B-D32525121BDA}" type="parTrans" cxnId="{C8DD2B49-05AB-4B77-A89D-4FDFC639417F}">
      <dgm:prSet/>
      <dgm:spPr/>
      <dgm:t>
        <a:bodyPr/>
        <a:lstStyle/>
        <a:p>
          <a:endParaRPr lang="en-US"/>
        </a:p>
      </dgm:t>
    </dgm:pt>
    <dgm:pt modelId="{A3B2A4AF-26AC-4D7F-8D91-4F3B4F13488A}" type="sibTrans" cxnId="{C8DD2B49-05AB-4B77-A89D-4FDFC639417F}">
      <dgm:prSet/>
      <dgm:spPr/>
      <dgm:t>
        <a:bodyPr/>
        <a:lstStyle/>
        <a:p>
          <a:endParaRPr lang="en-US"/>
        </a:p>
      </dgm:t>
    </dgm:pt>
    <dgm:pt modelId="{4AA02BC9-EFEA-44B0-81C3-4F889456A018}">
      <dgm:prSet phldrT="[Text]"/>
      <dgm:spPr/>
      <dgm:t>
        <a:bodyPr/>
        <a:lstStyle/>
        <a:p>
          <a:r>
            <a:rPr lang="en-US" dirty="0"/>
            <a:t>Emotional Intelligent</a:t>
          </a:r>
        </a:p>
      </dgm:t>
    </dgm:pt>
    <dgm:pt modelId="{20AFAD91-DCF8-4CE5-8FA4-B1E8780053AA}" type="parTrans" cxnId="{79CF5E8F-0358-4B0A-B434-1073B3EF925D}">
      <dgm:prSet/>
      <dgm:spPr/>
      <dgm:t>
        <a:bodyPr/>
        <a:lstStyle/>
        <a:p>
          <a:endParaRPr lang="en-US"/>
        </a:p>
      </dgm:t>
    </dgm:pt>
    <dgm:pt modelId="{7B3D2927-B92E-408F-B19B-959EB725A1A1}" type="sibTrans" cxnId="{79CF5E8F-0358-4B0A-B434-1073B3EF925D}">
      <dgm:prSet/>
      <dgm:spPr/>
      <dgm:t>
        <a:bodyPr/>
        <a:lstStyle/>
        <a:p>
          <a:endParaRPr lang="en-US"/>
        </a:p>
      </dgm:t>
    </dgm:pt>
    <dgm:pt modelId="{FA52B42D-5E41-40A8-AF73-49C9CD02C08B}">
      <dgm:prSet phldrT="[Text]"/>
      <dgm:spPr/>
      <dgm:t>
        <a:bodyPr/>
        <a:lstStyle/>
        <a:p>
          <a:r>
            <a:rPr lang="en-US" dirty="0"/>
            <a:t>Physical </a:t>
          </a:r>
        </a:p>
      </dgm:t>
    </dgm:pt>
    <dgm:pt modelId="{07AB0CC2-72B8-4BE4-BCF5-0F2706B23D65}" type="parTrans" cxnId="{20F9024B-AC51-40DA-9E98-626BEE14DDFC}">
      <dgm:prSet/>
      <dgm:spPr/>
      <dgm:t>
        <a:bodyPr/>
        <a:lstStyle/>
        <a:p>
          <a:endParaRPr lang="en-US"/>
        </a:p>
      </dgm:t>
    </dgm:pt>
    <dgm:pt modelId="{4C111162-7E80-4141-8135-FD11702AE648}" type="sibTrans" cxnId="{20F9024B-AC51-40DA-9E98-626BEE14DDFC}">
      <dgm:prSet/>
      <dgm:spPr/>
      <dgm:t>
        <a:bodyPr/>
        <a:lstStyle/>
        <a:p>
          <a:endParaRPr lang="en-US"/>
        </a:p>
      </dgm:t>
    </dgm:pt>
    <dgm:pt modelId="{38A18BF0-CCE5-46C8-BDE7-0ED3E5DFF2F5}">
      <dgm:prSet phldrT="[Text]"/>
      <dgm:spPr/>
      <dgm:t>
        <a:bodyPr/>
        <a:lstStyle/>
        <a:p>
          <a:r>
            <a:rPr lang="en-US" dirty="0"/>
            <a:t>Sleep</a:t>
          </a:r>
        </a:p>
      </dgm:t>
    </dgm:pt>
    <dgm:pt modelId="{04086561-6FDA-4377-93C3-B1A645FAF9B3}" type="parTrans" cxnId="{731F66AA-03FC-46C2-B69B-78729D2DE773}">
      <dgm:prSet/>
      <dgm:spPr/>
      <dgm:t>
        <a:bodyPr/>
        <a:lstStyle/>
        <a:p>
          <a:endParaRPr lang="en-US"/>
        </a:p>
      </dgm:t>
    </dgm:pt>
    <dgm:pt modelId="{04EAACE7-4B27-49B4-858A-D395B94F45A9}" type="sibTrans" cxnId="{731F66AA-03FC-46C2-B69B-78729D2DE773}">
      <dgm:prSet/>
      <dgm:spPr/>
      <dgm:t>
        <a:bodyPr/>
        <a:lstStyle/>
        <a:p>
          <a:endParaRPr lang="en-US"/>
        </a:p>
      </dgm:t>
    </dgm:pt>
    <dgm:pt modelId="{28B79EB7-266F-42FE-8DFE-C71E16FBD9EC}">
      <dgm:prSet phldrT="[Text]"/>
      <dgm:spPr/>
      <dgm:t>
        <a:bodyPr/>
        <a:lstStyle/>
        <a:p>
          <a:r>
            <a:rPr lang="en-US" dirty="0"/>
            <a:t>Mental </a:t>
          </a:r>
        </a:p>
      </dgm:t>
    </dgm:pt>
    <dgm:pt modelId="{9AF8F8EA-2F96-48E5-AF93-29DAC3B7FD60}" type="parTrans" cxnId="{8C2C63C6-36B0-46C5-872E-CB27A25630FD}">
      <dgm:prSet/>
      <dgm:spPr/>
      <dgm:t>
        <a:bodyPr/>
        <a:lstStyle/>
        <a:p>
          <a:endParaRPr lang="en-US"/>
        </a:p>
      </dgm:t>
    </dgm:pt>
    <dgm:pt modelId="{A2CD12DA-A710-4BD9-AC55-94FCD87D18D9}" type="sibTrans" cxnId="{8C2C63C6-36B0-46C5-872E-CB27A25630FD}">
      <dgm:prSet/>
      <dgm:spPr/>
      <dgm:t>
        <a:bodyPr/>
        <a:lstStyle/>
        <a:p>
          <a:endParaRPr lang="en-US"/>
        </a:p>
      </dgm:t>
    </dgm:pt>
    <dgm:pt modelId="{A3B5C6C9-BBF8-4842-887A-2CB9E1141ED6}">
      <dgm:prSet phldrT="[Text]"/>
      <dgm:spPr/>
      <dgm:t>
        <a:bodyPr/>
        <a:lstStyle/>
        <a:p>
          <a:r>
            <a:rPr lang="en-US" dirty="0"/>
            <a:t>Brain power</a:t>
          </a:r>
        </a:p>
      </dgm:t>
    </dgm:pt>
    <dgm:pt modelId="{D683F8D2-974A-4CF7-895D-8CF04E3EE3C0}" type="parTrans" cxnId="{929C5E89-859D-47CE-9C9C-24535F22072C}">
      <dgm:prSet/>
      <dgm:spPr/>
      <dgm:t>
        <a:bodyPr/>
        <a:lstStyle/>
        <a:p>
          <a:endParaRPr lang="en-US"/>
        </a:p>
      </dgm:t>
    </dgm:pt>
    <dgm:pt modelId="{360BA860-E6CC-4CF9-8D2F-420E225AD853}" type="sibTrans" cxnId="{929C5E89-859D-47CE-9C9C-24535F22072C}">
      <dgm:prSet/>
      <dgm:spPr/>
      <dgm:t>
        <a:bodyPr/>
        <a:lstStyle/>
        <a:p>
          <a:endParaRPr lang="en-US"/>
        </a:p>
      </dgm:t>
    </dgm:pt>
    <dgm:pt modelId="{8094A24E-1291-4D9C-9D02-BC03A334BEB6}">
      <dgm:prSet phldrT="[Text]"/>
      <dgm:spPr/>
      <dgm:t>
        <a:bodyPr/>
        <a:lstStyle/>
        <a:p>
          <a:r>
            <a:rPr lang="en-US" dirty="0"/>
            <a:t>Social</a:t>
          </a:r>
        </a:p>
      </dgm:t>
    </dgm:pt>
    <dgm:pt modelId="{33EDEF9A-BF51-466F-842D-E56D36F40438}" type="parTrans" cxnId="{21EA3B28-DEAE-457C-A7C0-BEBE929907BE}">
      <dgm:prSet/>
      <dgm:spPr/>
      <dgm:t>
        <a:bodyPr/>
        <a:lstStyle/>
        <a:p>
          <a:endParaRPr lang="en-US"/>
        </a:p>
      </dgm:t>
    </dgm:pt>
    <dgm:pt modelId="{A485EFA1-1EF7-4F25-B896-D3DDCEDF0BAA}" type="sibTrans" cxnId="{21EA3B28-DEAE-457C-A7C0-BEBE929907BE}">
      <dgm:prSet/>
      <dgm:spPr/>
      <dgm:t>
        <a:bodyPr/>
        <a:lstStyle/>
        <a:p>
          <a:endParaRPr lang="en-US"/>
        </a:p>
      </dgm:t>
    </dgm:pt>
    <dgm:pt modelId="{03582BA1-34D0-4FFC-9173-B1E626B06D64}">
      <dgm:prSet phldrT="[Text]"/>
      <dgm:spPr/>
      <dgm:t>
        <a:bodyPr/>
        <a:lstStyle/>
        <a:p>
          <a:r>
            <a:rPr lang="en-US" dirty="0"/>
            <a:t>Family</a:t>
          </a:r>
        </a:p>
      </dgm:t>
    </dgm:pt>
    <dgm:pt modelId="{212C029D-4B20-4E8F-A339-2AF39A8EC79A}" type="parTrans" cxnId="{C4F5DC64-E547-4651-AB11-8C745CD6C706}">
      <dgm:prSet/>
      <dgm:spPr/>
      <dgm:t>
        <a:bodyPr/>
        <a:lstStyle/>
        <a:p>
          <a:endParaRPr lang="en-US"/>
        </a:p>
      </dgm:t>
    </dgm:pt>
    <dgm:pt modelId="{EDF7D1C3-7F70-40F7-8694-6D6085909350}" type="sibTrans" cxnId="{C4F5DC64-E547-4651-AB11-8C745CD6C706}">
      <dgm:prSet/>
      <dgm:spPr/>
      <dgm:t>
        <a:bodyPr/>
        <a:lstStyle/>
        <a:p>
          <a:endParaRPr lang="en-US"/>
        </a:p>
      </dgm:t>
    </dgm:pt>
    <dgm:pt modelId="{AC97C015-E802-45FF-BE91-AA0447C4D035}">
      <dgm:prSet phldrT="[Text]"/>
      <dgm:spPr/>
      <dgm:t>
        <a:bodyPr/>
        <a:lstStyle/>
        <a:p>
          <a:r>
            <a:rPr lang="en-US" dirty="0"/>
            <a:t>Diet</a:t>
          </a:r>
        </a:p>
      </dgm:t>
    </dgm:pt>
    <dgm:pt modelId="{04938EA6-E8BA-43CD-B261-CE9770707BC6}" type="parTrans" cxnId="{8C7C177F-A06E-45CB-8D4C-F4E0ACA09627}">
      <dgm:prSet/>
      <dgm:spPr/>
      <dgm:t>
        <a:bodyPr/>
        <a:lstStyle/>
        <a:p>
          <a:endParaRPr lang="en-US"/>
        </a:p>
      </dgm:t>
    </dgm:pt>
    <dgm:pt modelId="{7A1FDE0F-87A4-4620-8D82-FC5BE345E6DB}" type="sibTrans" cxnId="{8C7C177F-A06E-45CB-8D4C-F4E0ACA09627}">
      <dgm:prSet/>
      <dgm:spPr/>
      <dgm:t>
        <a:bodyPr/>
        <a:lstStyle/>
        <a:p>
          <a:endParaRPr lang="en-US"/>
        </a:p>
      </dgm:t>
    </dgm:pt>
    <dgm:pt modelId="{4DC938BD-B871-4503-BF5E-AD15C6FB888D}">
      <dgm:prSet phldrT="[Text]"/>
      <dgm:spPr/>
      <dgm:t>
        <a:bodyPr/>
        <a:lstStyle/>
        <a:p>
          <a:r>
            <a:rPr lang="en-US" dirty="0"/>
            <a:t>Exercise </a:t>
          </a:r>
        </a:p>
      </dgm:t>
    </dgm:pt>
    <dgm:pt modelId="{38865F5D-7AEE-4325-8FAB-41097609D4AE}" type="parTrans" cxnId="{043AE357-5717-4EC4-BB37-4473CB9DEF22}">
      <dgm:prSet/>
      <dgm:spPr/>
      <dgm:t>
        <a:bodyPr/>
        <a:lstStyle/>
        <a:p>
          <a:endParaRPr lang="en-US"/>
        </a:p>
      </dgm:t>
    </dgm:pt>
    <dgm:pt modelId="{778BA394-05A1-4EEA-8853-5259511415D4}" type="sibTrans" cxnId="{043AE357-5717-4EC4-BB37-4473CB9DEF22}">
      <dgm:prSet/>
      <dgm:spPr/>
      <dgm:t>
        <a:bodyPr/>
        <a:lstStyle/>
        <a:p>
          <a:endParaRPr lang="en-US"/>
        </a:p>
      </dgm:t>
    </dgm:pt>
    <dgm:pt modelId="{2F11FD45-086D-4AB5-8B2A-1E18F0DAD217}">
      <dgm:prSet phldrT="[Text]"/>
      <dgm:spPr/>
      <dgm:t>
        <a:bodyPr/>
        <a:lstStyle/>
        <a:p>
          <a:r>
            <a:rPr lang="en-US" dirty="0"/>
            <a:t>New tasks</a:t>
          </a:r>
        </a:p>
      </dgm:t>
    </dgm:pt>
    <dgm:pt modelId="{144DD9CA-F5DA-48FE-8941-D10F35A1DA27}" type="parTrans" cxnId="{1D7000E4-13EA-4E4F-B990-5B354479B145}">
      <dgm:prSet/>
      <dgm:spPr/>
      <dgm:t>
        <a:bodyPr/>
        <a:lstStyle/>
        <a:p>
          <a:endParaRPr lang="en-US"/>
        </a:p>
      </dgm:t>
    </dgm:pt>
    <dgm:pt modelId="{616EDBC7-D5E6-4D97-9079-9D617780270C}" type="sibTrans" cxnId="{1D7000E4-13EA-4E4F-B990-5B354479B145}">
      <dgm:prSet/>
      <dgm:spPr/>
      <dgm:t>
        <a:bodyPr/>
        <a:lstStyle/>
        <a:p>
          <a:endParaRPr lang="en-US"/>
        </a:p>
      </dgm:t>
    </dgm:pt>
    <dgm:pt modelId="{48F4A8B7-7F7A-4BAC-833B-EDD0E6CBDD2D}">
      <dgm:prSet phldrT="[Text]"/>
      <dgm:spPr/>
      <dgm:t>
        <a:bodyPr/>
        <a:lstStyle/>
        <a:p>
          <a:endParaRPr lang="en-US" dirty="0"/>
        </a:p>
      </dgm:t>
    </dgm:pt>
    <dgm:pt modelId="{660B3213-8E24-47AF-AF48-F1F590991DF5}" type="parTrans" cxnId="{CF7E6E04-4390-4C4F-9AEB-6EF5B71D2971}">
      <dgm:prSet/>
      <dgm:spPr/>
      <dgm:t>
        <a:bodyPr/>
        <a:lstStyle/>
        <a:p>
          <a:endParaRPr lang="en-US"/>
        </a:p>
      </dgm:t>
    </dgm:pt>
    <dgm:pt modelId="{C483B19A-047A-48E6-9EB1-DE0A9DB089F3}" type="sibTrans" cxnId="{CF7E6E04-4390-4C4F-9AEB-6EF5B71D2971}">
      <dgm:prSet/>
      <dgm:spPr/>
      <dgm:t>
        <a:bodyPr/>
        <a:lstStyle/>
        <a:p>
          <a:endParaRPr lang="en-US"/>
        </a:p>
      </dgm:t>
    </dgm:pt>
    <dgm:pt modelId="{1C95F9EB-2179-4C28-90E2-70B0CFF7B951}">
      <dgm:prSet phldrT="[Text]"/>
      <dgm:spPr/>
      <dgm:t>
        <a:bodyPr/>
        <a:lstStyle/>
        <a:p>
          <a:endParaRPr lang="en-US" dirty="0"/>
        </a:p>
      </dgm:t>
    </dgm:pt>
    <dgm:pt modelId="{5B8A3266-57D2-4E17-AFEF-CDFA1D364EDF}" type="parTrans" cxnId="{64491A91-492D-4CE7-BA52-26D908B57062}">
      <dgm:prSet/>
      <dgm:spPr/>
      <dgm:t>
        <a:bodyPr/>
        <a:lstStyle/>
        <a:p>
          <a:endParaRPr lang="en-US"/>
        </a:p>
      </dgm:t>
    </dgm:pt>
    <dgm:pt modelId="{53573CD9-0DC8-44FF-A70E-FF0CD738B45A}" type="sibTrans" cxnId="{64491A91-492D-4CE7-BA52-26D908B57062}">
      <dgm:prSet/>
      <dgm:spPr/>
      <dgm:t>
        <a:bodyPr/>
        <a:lstStyle/>
        <a:p>
          <a:endParaRPr lang="en-US"/>
        </a:p>
      </dgm:t>
    </dgm:pt>
    <dgm:pt modelId="{88FC46FB-D6C3-4FE8-B327-7FCE752517EA}">
      <dgm:prSet phldrT="[Text]"/>
      <dgm:spPr/>
      <dgm:t>
        <a:bodyPr/>
        <a:lstStyle/>
        <a:p>
          <a:r>
            <a:rPr lang="en-US" dirty="0"/>
            <a:t>Friends</a:t>
          </a:r>
        </a:p>
      </dgm:t>
    </dgm:pt>
    <dgm:pt modelId="{FCF2E766-0C82-4B5B-822A-79FF0F2B5EA0}" type="parTrans" cxnId="{AF63646E-54D5-40D2-8F61-15FA8CA66146}">
      <dgm:prSet/>
      <dgm:spPr/>
      <dgm:t>
        <a:bodyPr/>
        <a:lstStyle/>
        <a:p>
          <a:endParaRPr lang="en-US"/>
        </a:p>
      </dgm:t>
    </dgm:pt>
    <dgm:pt modelId="{535DD8D1-9112-44AB-9513-5709BA11EC2B}" type="sibTrans" cxnId="{AF63646E-54D5-40D2-8F61-15FA8CA66146}">
      <dgm:prSet/>
      <dgm:spPr/>
      <dgm:t>
        <a:bodyPr/>
        <a:lstStyle/>
        <a:p>
          <a:endParaRPr lang="en-US"/>
        </a:p>
      </dgm:t>
    </dgm:pt>
    <dgm:pt modelId="{256DEA93-A748-444A-864B-3DDA7CF30198}">
      <dgm:prSet phldrT="[Text]"/>
      <dgm:spPr/>
      <dgm:t>
        <a:bodyPr/>
        <a:lstStyle/>
        <a:p>
          <a:r>
            <a:rPr lang="en-US" dirty="0"/>
            <a:t>Community </a:t>
          </a:r>
        </a:p>
      </dgm:t>
    </dgm:pt>
    <dgm:pt modelId="{99E2605C-6C29-4C69-8F62-4BA4493AF492}" type="parTrans" cxnId="{DC9A68D9-525C-409E-8A34-D201FCFB1B1F}">
      <dgm:prSet/>
      <dgm:spPr/>
      <dgm:t>
        <a:bodyPr/>
        <a:lstStyle/>
        <a:p>
          <a:endParaRPr lang="en-US"/>
        </a:p>
      </dgm:t>
    </dgm:pt>
    <dgm:pt modelId="{D9860895-4748-4DA8-82F1-FE2B9E181C66}" type="sibTrans" cxnId="{DC9A68D9-525C-409E-8A34-D201FCFB1B1F}">
      <dgm:prSet/>
      <dgm:spPr/>
      <dgm:t>
        <a:bodyPr/>
        <a:lstStyle/>
        <a:p>
          <a:endParaRPr lang="en-US"/>
        </a:p>
      </dgm:t>
    </dgm:pt>
    <dgm:pt modelId="{BBF74935-B749-4C89-9083-742455EC4C09}">
      <dgm:prSet phldrT="[Text]"/>
      <dgm:spPr/>
      <dgm:t>
        <a:bodyPr/>
        <a:lstStyle/>
        <a:p>
          <a:endParaRPr lang="en-US" dirty="0"/>
        </a:p>
      </dgm:t>
    </dgm:pt>
    <dgm:pt modelId="{875FB0ED-EAD8-4534-9A5B-485CEEB0FC59}" type="parTrans" cxnId="{EAD6D200-DEDB-422D-B333-F2299EA45DC5}">
      <dgm:prSet/>
      <dgm:spPr/>
      <dgm:t>
        <a:bodyPr/>
        <a:lstStyle/>
        <a:p>
          <a:endParaRPr lang="en-US"/>
        </a:p>
      </dgm:t>
    </dgm:pt>
    <dgm:pt modelId="{BC7C1B4B-7368-468A-AE41-A8240168D3AA}" type="sibTrans" cxnId="{EAD6D200-DEDB-422D-B333-F2299EA45DC5}">
      <dgm:prSet/>
      <dgm:spPr/>
      <dgm:t>
        <a:bodyPr/>
        <a:lstStyle/>
        <a:p>
          <a:endParaRPr lang="en-US"/>
        </a:p>
      </dgm:t>
    </dgm:pt>
    <dgm:pt modelId="{903258C5-94CE-4C40-904C-3520D45FC126}">
      <dgm:prSet phldrT="[Text]"/>
      <dgm:spPr/>
      <dgm:t>
        <a:bodyPr/>
        <a:lstStyle/>
        <a:p>
          <a:r>
            <a:rPr lang="en-US" dirty="0"/>
            <a:t>Grounded</a:t>
          </a:r>
        </a:p>
      </dgm:t>
    </dgm:pt>
    <dgm:pt modelId="{6D69F10E-6F2F-475F-81CC-3600B6E5E478}" type="parTrans" cxnId="{7E11375F-37B2-4FE1-9A6D-55D144363698}">
      <dgm:prSet/>
      <dgm:spPr/>
      <dgm:t>
        <a:bodyPr/>
        <a:lstStyle/>
        <a:p>
          <a:endParaRPr lang="en-US"/>
        </a:p>
      </dgm:t>
    </dgm:pt>
    <dgm:pt modelId="{7EB9C949-1722-45AA-A584-28BFEBBBCE77}" type="sibTrans" cxnId="{7E11375F-37B2-4FE1-9A6D-55D144363698}">
      <dgm:prSet/>
      <dgm:spPr/>
      <dgm:t>
        <a:bodyPr/>
        <a:lstStyle/>
        <a:p>
          <a:endParaRPr lang="en-US"/>
        </a:p>
      </dgm:t>
    </dgm:pt>
    <dgm:pt modelId="{7A274CC0-2F3D-4EBA-B170-61FE4C2381C7}">
      <dgm:prSet phldrT="[Text]"/>
      <dgm:spPr/>
      <dgm:t>
        <a:bodyPr/>
        <a:lstStyle/>
        <a:p>
          <a:r>
            <a:rPr lang="en-US" dirty="0"/>
            <a:t>Connection  </a:t>
          </a:r>
        </a:p>
      </dgm:t>
    </dgm:pt>
    <dgm:pt modelId="{74134361-9473-4343-9B28-08D466434541}" type="parTrans" cxnId="{26F18B88-CC74-41EB-909C-3F12F01FB0F4}">
      <dgm:prSet/>
      <dgm:spPr/>
      <dgm:t>
        <a:bodyPr/>
        <a:lstStyle/>
        <a:p>
          <a:endParaRPr lang="en-US"/>
        </a:p>
      </dgm:t>
    </dgm:pt>
    <dgm:pt modelId="{AECDC9E6-9472-4890-9A21-29EEEFEB8007}" type="sibTrans" cxnId="{26F18B88-CC74-41EB-909C-3F12F01FB0F4}">
      <dgm:prSet/>
      <dgm:spPr/>
      <dgm:t>
        <a:bodyPr/>
        <a:lstStyle/>
        <a:p>
          <a:endParaRPr lang="en-US"/>
        </a:p>
      </dgm:t>
    </dgm:pt>
    <dgm:pt modelId="{07AAFCE7-4F58-4764-87AE-7B4A54520E5A}">
      <dgm:prSet phldrT="[Text]"/>
      <dgm:spPr/>
      <dgm:t>
        <a:bodyPr/>
        <a:lstStyle/>
        <a:p>
          <a:r>
            <a:rPr lang="en-US" dirty="0"/>
            <a:t>Judgment </a:t>
          </a:r>
        </a:p>
      </dgm:t>
    </dgm:pt>
    <dgm:pt modelId="{2CFFA11A-3ACA-4E3F-86B3-6A1C2C6863EB}" type="parTrans" cxnId="{A7E82AC1-8FBD-4711-8971-A6CEA403F828}">
      <dgm:prSet/>
      <dgm:spPr/>
      <dgm:t>
        <a:bodyPr/>
        <a:lstStyle/>
        <a:p>
          <a:endParaRPr lang="en-US"/>
        </a:p>
      </dgm:t>
    </dgm:pt>
    <dgm:pt modelId="{49727A85-A7B4-46A4-8CAA-A709EED62799}" type="sibTrans" cxnId="{A7E82AC1-8FBD-4711-8971-A6CEA403F828}">
      <dgm:prSet/>
      <dgm:spPr/>
      <dgm:t>
        <a:bodyPr/>
        <a:lstStyle/>
        <a:p>
          <a:endParaRPr lang="en-US"/>
        </a:p>
      </dgm:t>
    </dgm:pt>
    <dgm:pt modelId="{B5413CE0-9FCE-408D-B321-22DB53080A19}" type="pres">
      <dgm:prSet presAssocID="{31E3B39A-33A4-49C5-94C0-62647FACD045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B9FE5F91-8AB6-48C8-82D6-C3F3714AA38C}" type="pres">
      <dgm:prSet presAssocID="{31E3B39A-33A4-49C5-94C0-62647FACD045}" presName="children" presStyleCnt="0"/>
      <dgm:spPr/>
    </dgm:pt>
    <dgm:pt modelId="{B128A553-0154-47E9-9BAB-5A4985065492}" type="pres">
      <dgm:prSet presAssocID="{31E3B39A-33A4-49C5-94C0-62647FACD045}" presName="child1group" presStyleCnt="0"/>
      <dgm:spPr/>
    </dgm:pt>
    <dgm:pt modelId="{5E6256AE-4293-4D4B-A87D-A041C924968C}" type="pres">
      <dgm:prSet presAssocID="{31E3B39A-33A4-49C5-94C0-62647FACD045}" presName="child1" presStyleLbl="bgAcc1" presStyleIdx="0" presStyleCnt="4" custScaleX="122972"/>
      <dgm:spPr/>
    </dgm:pt>
    <dgm:pt modelId="{9822DE26-EFDF-4C82-ABF0-676FDE4E3FCF}" type="pres">
      <dgm:prSet presAssocID="{31E3B39A-33A4-49C5-94C0-62647FACD045}" presName="child1Text" presStyleLbl="bgAcc1" presStyleIdx="0" presStyleCnt="4">
        <dgm:presLayoutVars>
          <dgm:bulletEnabled val="1"/>
        </dgm:presLayoutVars>
      </dgm:prSet>
      <dgm:spPr/>
    </dgm:pt>
    <dgm:pt modelId="{9DDF5637-EF88-46F8-95B0-6D11D0A1236D}" type="pres">
      <dgm:prSet presAssocID="{31E3B39A-33A4-49C5-94C0-62647FACD045}" presName="child2group" presStyleCnt="0"/>
      <dgm:spPr/>
    </dgm:pt>
    <dgm:pt modelId="{9372B90B-A7D6-428A-A004-FD61518F8003}" type="pres">
      <dgm:prSet presAssocID="{31E3B39A-33A4-49C5-94C0-62647FACD045}" presName="child2" presStyleLbl="bgAcc1" presStyleIdx="1" presStyleCnt="4"/>
      <dgm:spPr/>
    </dgm:pt>
    <dgm:pt modelId="{3FB814A3-665F-4247-B777-A68CDAED73F6}" type="pres">
      <dgm:prSet presAssocID="{31E3B39A-33A4-49C5-94C0-62647FACD045}" presName="child2Text" presStyleLbl="bgAcc1" presStyleIdx="1" presStyleCnt="4">
        <dgm:presLayoutVars>
          <dgm:bulletEnabled val="1"/>
        </dgm:presLayoutVars>
      </dgm:prSet>
      <dgm:spPr/>
    </dgm:pt>
    <dgm:pt modelId="{E5F9A836-E396-4ABF-992E-6F424549CA48}" type="pres">
      <dgm:prSet presAssocID="{31E3B39A-33A4-49C5-94C0-62647FACD045}" presName="child3group" presStyleCnt="0"/>
      <dgm:spPr/>
    </dgm:pt>
    <dgm:pt modelId="{5FF5C1A3-8087-4F31-9C97-E8914C07B47C}" type="pres">
      <dgm:prSet presAssocID="{31E3B39A-33A4-49C5-94C0-62647FACD045}" presName="child3" presStyleLbl="bgAcc1" presStyleIdx="2" presStyleCnt="4"/>
      <dgm:spPr/>
    </dgm:pt>
    <dgm:pt modelId="{238A5F91-FB57-4024-BF15-9912B67925EF}" type="pres">
      <dgm:prSet presAssocID="{31E3B39A-33A4-49C5-94C0-62647FACD045}" presName="child3Text" presStyleLbl="bgAcc1" presStyleIdx="2" presStyleCnt="4">
        <dgm:presLayoutVars>
          <dgm:bulletEnabled val="1"/>
        </dgm:presLayoutVars>
      </dgm:prSet>
      <dgm:spPr/>
    </dgm:pt>
    <dgm:pt modelId="{A2EAB008-D7F4-4A4A-816E-46791A915C40}" type="pres">
      <dgm:prSet presAssocID="{31E3B39A-33A4-49C5-94C0-62647FACD045}" presName="child4group" presStyleCnt="0"/>
      <dgm:spPr/>
    </dgm:pt>
    <dgm:pt modelId="{2EE6DD08-5275-4970-BA1E-818F0E26E862}" type="pres">
      <dgm:prSet presAssocID="{31E3B39A-33A4-49C5-94C0-62647FACD045}" presName="child4" presStyleLbl="bgAcc1" presStyleIdx="3" presStyleCnt="4"/>
      <dgm:spPr/>
    </dgm:pt>
    <dgm:pt modelId="{28AA9CD7-1EEE-4B9B-AA9F-A78041B98DE5}" type="pres">
      <dgm:prSet presAssocID="{31E3B39A-33A4-49C5-94C0-62647FACD045}" presName="child4Text" presStyleLbl="bgAcc1" presStyleIdx="3" presStyleCnt="4">
        <dgm:presLayoutVars>
          <dgm:bulletEnabled val="1"/>
        </dgm:presLayoutVars>
      </dgm:prSet>
      <dgm:spPr/>
    </dgm:pt>
    <dgm:pt modelId="{BBF22DC5-DAF8-4534-9DAB-7E1199212CB7}" type="pres">
      <dgm:prSet presAssocID="{31E3B39A-33A4-49C5-94C0-62647FACD045}" presName="childPlaceholder" presStyleCnt="0"/>
      <dgm:spPr/>
    </dgm:pt>
    <dgm:pt modelId="{38BEEBB0-471C-45F7-8161-2D484BA57039}" type="pres">
      <dgm:prSet presAssocID="{31E3B39A-33A4-49C5-94C0-62647FACD045}" presName="circle" presStyleCnt="0"/>
      <dgm:spPr/>
    </dgm:pt>
    <dgm:pt modelId="{4F49F1C1-FE76-46D4-A6C1-C17E5D9D0F17}" type="pres">
      <dgm:prSet presAssocID="{31E3B39A-33A4-49C5-94C0-62647FACD045}" presName="quadrant1" presStyleLbl="node1" presStyleIdx="0" presStyleCnt="4" custScaleX="105456" custScaleY="100763" custLinFactNeighborX="703" custLinFactNeighborY="0">
        <dgm:presLayoutVars>
          <dgm:chMax val="1"/>
          <dgm:bulletEnabled val="1"/>
        </dgm:presLayoutVars>
      </dgm:prSet>
      <dgm:spPr/>
    </dgm:pt>
    <dgm:pt modelId="{CA17EDA4-EFF1-4DAA-94E8-831F2E3668B0}" type="pres">
      <dgm:prSet presAssocID="{31E3B39A-33A4-49C5-94C0-62647FACD045}" presName="quadrant2" presStyleLbl="node1" presStyleIdx="1" presStyleCnt="4" custLinFactNeighborX="1408" custLinFactNeighborY="2111">
        <dgm:presLayoutVars>
          <dgm:chMax val="1"/>
          <dgm:bulletEnabled val="1"/>
        </dgm:presLayoutVars>
      </dgm:prSet>
      <dgm:spPr/>
    </dgm:pt>
    <dgm:pt modelId="{BFF7471E-75D5-4921-AFE0-581499085322}" type="pres">
      <dgm:prSet presAssocID="{31E3B39A-33A4-49C5-94C0-62647FACD045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47ED0E1C-C2DA-468C-AEFC-8A7510B70E64}" type="pres">
      <dgm:prSet presAssocID="{31E3B39A-33A4-49C5-94C0-62647FACD045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EBB8A058-47A5-4591-9749-6DCF77398F00}" type="pres">
      <dgm:prSet presAssocID="{31E3B39A-33A4-49C5-94C0-62647FACD045}" presName="quadrantPlaceholder" presStyleCnt="0"/>
      <dgm:spPr/>
    </dgm:pt>
    <dgm:pt modelId="{A15E55B3-8E74-4F13-AAE5-241BF2DD109F}" type="pres">
      <dgm:prSet presAssocID="{31E3B39A-33A4-49C5-94C0-62647FACD045}" presName="center1" presStyleLbl="fgShp" presStyleIdx="0" presStyleCnt="2"/>
      <dgm:spPr/>
    </dgm:pt>
    <dgm:pt modelId="{4203816D-A7A5-4CA5-AB3D-83211991C8E3}" type="pres">
      <dgm:prSet presAssocID="{31E3B39A-33A4-49C5-94C0-62647FACD045}" presName="center2" presStyleLbl="fgShp" presStyleIdx="1" presStyleCnt="2"/>
      <dgm:spPr/>
    </dgm:pt>
  </dgm:ptLst>
  <dgm:cxnLst>
    <dgm:cxn modelId="{EAD6D200-DEDB-422D-B333-F2299EA45DC5}" srcId="{89A813C2-6EFF-4D2B-832F-9B58B33B6EF1}" destId="{BBF74935-B749-4C89-9083-742455EC4C09}" srcOrd="3" destOrd="0" parTransId="{875FB0ED-EAD8-4534-9A5B-485CEEB0FC59}" sibTransId="{BC7C1B4B-7368-468A-AE41-A8240168D3AA}"/>
    <dgm:cxn modelId="{CF7E6E04-4390-4C4F-9AEB-6EF5B71D2971}" srcId="{28B79EB7-266F-42FE-8DFE-C71E16FBD9EC}" destId="{48F4A8B7-7F7A-4BAC-833B-EDD0E6CBDD2D}" srcOrd="3" destOrd="0" parTransId="{660B3213-8E24-47AF-AF48-F1F590991DF5}" sibTransId="{C483B19A-047A-48E6-9EB1-DE0A9DB089F3}"/>
    <dgm:cxn modelId="{EC098115-C73D-433C-B0FF-E9A797DD5588}" type="presOf" srcId="{31E3B39A-33A4-49C5-94C0-62647FACD045}" destId="{B5413CE0-9FCE-408D-B321-22DB53080A19}" srcOrd="0" destOrd="0" presId="urn:microsoft.com/office/officeart/2005/8/layout/cycle4"/>
    <dgm:cxn modelId="{A949A51A-7FBE-4CEE-9407-EA5BDF1E20CA}" type="presOf" srcId="{07AAFCE7-4F58-4764-87AE-7B4A54520E5A}" destId="{5FF5C1A3-8087-4F31-9C97-E8914C07B47C}" srcOrd="0" destOrd="2" presId="urn:microsoft.com/office/officeart/2005/8/layout/cycle4"/>
    <dgm:cxn modelId="{C2D7BA1C-7621-4E2D-9EF9-158417CC5B21}" type="presOf" srcId="{BBF74935-B749-4C89-9083-742455EC4C09}" destId="{5E6256AE-4293-4D4B-A87D-A041C924968C}" srcOrd="0" destOrd="3" presId="urn:microsoft.com/office/officeart/2005/8/layout/cycle4"/>
    <dgm:cxn modelId="{704D2520-02E6-4DB9-BF97-F46594FA11AC}" type="presOf" srcId="{7A274CC0-2F3D-4EBA-B170-61FE4C2381C7}" destId="{5E6256AE-4293-4D4B-A87D-A041C924968C}" srcOrd="0" destOrd="2" presId="urn:microsoft.com/office/officeart/2005/8/layout/cycle4"/>
    <dgm:cxn modelId="{691B5B21-187B-4735-839F-3143A293B8F6}" type="presOf" srcId="{8094A24E-1291-4D9C-9D02-BC03A334BEB6}" destId="{47ED0E1C-C2DA-468C-AEFC-8A7510B70E64}" srcOrd="0" destOrd="0" presId="urn:microsoft.com/office/officeart/2005/8/layout/cycle4"/>
    <dgm:cxn modelId="{883D6321-A328-4C97-BFC9-629B68D2055A}" type="presOf" srcId="{88FC46FB-D6C3-4FE8-B327-7FCE752517EA}" destId="{2EE6DD08-5275-4970-BA1E-818F0E26E862}" srcOrd="0" destOrd="1" presId="urn:microsoft.com/office/officeart/2005/8/layout/cycle4"/>
    <dgm:cxn modelId="{B2B6D727-C81F-4678-AAC3-4297497B84A5}" type="presOf" srcId="{03582BA1-34D0-4FFC-9173-B1E626B06D64}" destId="{2EE6DD08-5275-4970-BA1E-818F0E26E862}" srcOrd="0" destOrd="0" presId="urn:microsoft.com/office/officeart/2005/8/layout/cycle4"/>
    <dgm:cxn modelId="{21EA3B28-DEAE-457C-A7C0-BEBE929907BE}" srcId="{31E3B39A-33A4-49C5-94C0-62647FACD045}" destId="{8094A24E-1291-4D9C-9D02-BC03A334BEB6}" srcOrd="3" destOrd="0" parTransId="{33EDEF9A-BF51-466F-842D-E56D36F40438}" sibTransId="{A485EFA1-1EF7-4F25-B896-D3DDCEDF0BAA}"/>
    <dgm:cxn modelId="{87F21C2A-8B76-4E66-BA14-41EAFF8AB57C}" type="presOf" srcId="{4DC938BD-B871-4503-BF5E-AD15C6FB888D}" destId="{3FB814A3-665F-4247-B777-A68CDAED73F6}" srcOrd="1" destOrd="2" presId="urn:microsoft.com/office/officeart/2005/8/layout/cycle4"/>
    <dgm:cxn modelId="{A4839531-4DCD-4FDA-8DD3-00ACC77B111B}" type="presOf" srcId="{03582BA1-34D0-4FFC-9173-B1E626B06D64}" destId="{28AA9CD7-1EEE-4B9B-AA9F-A78041B98DE5}" srcOrd="1" destOrd="0" presId="urn:microsoft.com/office/officeart/2005/8/layout/cycle4"/>
    <dgm:cxn modelId="{7E11375F-37B2-4FE1-9A6D-55D144363698}" srcId="{89A813C2-6EFF-4D2B-832F-9B58B33B6EF1}" destId="{903258C5-94CE-4C40-904C-3520D45FC126}" srcOrd="1" destOrd="0" parTransId="{6D69F10E-6F2F-475F-81CC-3600B6E5E478}" sibTransId="{7EB9C949-1722-45AA-A584-28BFEBBBCE77}"/>
    <dgm:cxn modelId="{C4F5DC64-E547-4651-AB11-8C745CD6C706}" srcId="{8094A24E-1291-4D9C-9D02-BC03A334BEB6}" destId="{03582BA1-34D0-4FFC-9173-B1E626B06D64}" srcOrd="0" destOrd="0" parTransId="{212C029D-4B20-4E8F-A339-2AF39A8EC79A}" sibTransId="{EDF7D1C3-7F70-40F7-8694-6D6085909350}"/>
    <dgm:cxn modelId="{C8DD2B49-05AB-4B77-A89D-4FDFC639417F}" srcId="{31E3B39A-33A4-49C5-94C0-62647FACD045}" destId="{89A813C2-6EFF-4D2B-832F-9B58B33B6EF1}" srcOrd="0" destOrd="0" parTransId="{816FEC56-D28D-461B-AF0B-D32525121BDA}" sibTransId="{A3B2A4AF-26AC-4D7F-8D91-4F3B4F13488A}"/>
    <dgm:cxn modelId="{20F9024B-AC51-40DA-9E98-626BEE14DDFC}" srcId="{31E3B39A-33A4-49C5-94C0-62647FACD045}" destId="{FA52B42D-5E41-40A8-AF73-49C9CD02C08B}" srcOrd="1" destOrd="0" parTransId="{07AB0CC2-72B8-4BE4-BCF5-0F2706B23D65}" sibTransId="{4C111162-7E80-4141-8135-FD11702AE648}"/>
    <dgm:cxn modelId="{0D21176E-C577-4D9E-8677-7E2ACB8CBCC4}" type="presOf" srcId="{2F11FD45-086D-4AB5-8B2A-1E18F0DAD217}" destId="{5FF5C1A3-8087-4F31-9C97-E8914C07B47C}" srcOrd="0" destOrd="1" presId="urn:microsoft.com/office/officeart/2005/8/layout/cycle4"/>
    <dgm:cxn modelId="{AF63646E-54D5-40D2-8F61-15FA8CA66146}" srcId="{8094A24E-1291-4D9C-9D02-BC03A334BEB6}" destId="{88FC46FB-D6C3-4FE8-B327-7FCE752517EA}" srcOrd="1" destOrd="0" parTransId="{FCF2E766-0C82-4B5B-822A-79FF0F2B5EA0}" sibTransId="{535DD8D1-9112-44AB-9513-5709BA11EC2B}"/>
    <dgm:cxn modelId="{5DDD866E-59DB-4A5B-80B2-44ED39E97D68}" type="presOf" srcId="{903258C5-94CE-4C40-904C-3520D45FC126}" destId="{9822DE26-EFDF-4C82-ABF0-676FDE4E3FCF}" srcOrd="1" destOrd="1" presId="urn:microsoft.com/office/officeart/2005/8/layout/cycle4"/>
    <dgm:cxn modelId="{BB9FE354-DF13-4030-B7A4-22A800EB86C5}" type="presOf" srcId="{48F4A8B7-7F7A-4BAC-833B-EDD0E6CBDD2D}" destId="{238A5F91-FB57-4024-BF15-9912B67925EF}" srcOrd="1" destOrd="3" presId="urn:microsoft.com/office/officeart/2005/8/layout/cycle4"/>
    <dgm:cxn modelId="{043AE357-5717-4EC4-BB37-4473CB9DEF22}" srcId="{FA52B42D-5E41-40A8-AF73-49C9CD02C08B}" destId="{4DC938BD-B871-4503-BF5E-AD15C6FB888D}" srcOrd="2" destOrd="0" parTransId="{38865F5D-7AEE-4325-8FAB-41097609D4AE}" sibTransId="{778BA394-05A1-4EEA-8853-5259511415D4}"/>
    <dgm:cxn modelId="{AAFC6979-D9ED-4798-9BDB-D31F9A0A17FA}" type="presOf" srcId="{4DC938BD-B871-4503-BF5E-AD15C6FB888D}" destId="{9372B90B-A7D6-428A-A004-FD61518F8003}" srcOrd="0" destOrd="2" presId="urn:microsoft.com/office/officeart/2005/8/layout/cycle4"/>
    <dgm:cxn modelId="{F3EDF07C-DA29-4014-AF93-F3D2D18516B5}" type="presOf" srcId="{256DEA93-A748-444A-864B-3DDA7CF30198}" destId="{28AA9CD7-1EEE-4B9B-AA9F-A78041B98DE5}" srcOrd="1" destOrd="2" presId="urn:microsoft.com/office/officeart/2005/8/layout/cycle4"/>
    <dgm:cxn modelId="{8C7C177F-A06E-45CB-8D4C-F4E0ACA09627}" srcId="{FA52B42D-5E41-40A8-AF73-49C9CD02C08B}" destId="{AC97C015-E802-45FF-BE91-AA0447C4D035}" srcOrd="1" destOrd="0" parTransId="{04938EA6-E8BA-43CD-B261-CE9770707BC6}" sibTransId="{7A1FDE0F-87A4-4620-8D82-FC5BE345E6DB}"/>
    <dgm:cxn modelId="{34A3B67F-9D76-4603-B542-D6780A16401E}" type="presOf" srcId="{AC97C015-E802-45FF-BE91-AA0447C4D035}" destId="{9372B90B-A7D6-428A-A004-FD61518F8003}" srcOrd="0" destOrd="1" presId="urn:microsoft.com/office/officeart/2005/8/layout/cycle4"/>
    <dgm:cxn modelId="{41984080-8C8E-44F5-88B8-203068CD0D74}" type="presOf" srcId="{4AA02BC9-EFEA-44B0-81C3-4F889456A018}" destId="{9822DE26-EFDF-4C82-ABF0-676FDE4E3FCF}" srcOrd="1" destOrd="0" presId="urn:microsoft.com/office/officeart/2005/8/layout/cycle4"/>
    <dgm:cxn modelId="{26F18B88-CC74-41EB-909C-3F12F01FB0F4}" srcId="{89A813C2-6EFF-4D2B-832F-9B58B33B6EF1}" destId="{7A274CC0-2F3D-4EBA-B170-61FE4C2381C7}" srcOrd="2" destOrd="0" parTransId="{74134361-9473-4343-9B28-08D466434541}" sibTransId="{AECDC9E6-9472-4890-9A21-29EEEFEB8007}"/>
    <dgm:cxn modelId="{929C5E89-859D-47CE-9C9C-24535F22072C}" srcId="{28B79EB7-266F-42FE-8DFE-C71E16FBD9EC}" destId="{A3B5C6C9-BBF8-4842-887A-2CB9E1141ED6}" srcOrd="0" destOrd="0" parTransId="{D683F8D2-974A-4CF7-895D-8CF04E3EE3C0}" sibTransId="{360BA860-E6CC-4CF9-8D2F-420E225AD853}"/>
    <dgm:cxn modelId="{60C7068E-CED8-459C-B06E-70DBE9511000}" type="presOf" srcId="{7A274CC0-2F3D-4EBA-B170-61FE4C2381C7}" destId="{9822DE26-EFDF-4C82-ABF0-676FDE4E3FCF}" srcOrd="1" destOrd="2" presId="urn:microsoft.com/office/officeart/2005/8/layout/cycle4"/>
    <dgm:cxn modelId="{DF54408F-2A06-4F2D-8090-454D56C7016E}" type="presOf" srcId="{28B79EB7-266F-42FE-8DFE-C71E16FBD9EC}" destId="{BFF7471E-75D5-4921-AFE0-581499085322}" srcOrd="0" destOrd="0" presId="urn:microsoft.com/office/officeart/2005/8/layout/cycle4"/>
    <dgm:cxn modelId="{79CF5E8F-0358-4B0A-B434-1073B3EF925D}" srcId="{89A813C2-6EFF-4D2B-832F-9B58B33B6EF1}" destId="{4AA02BC9-EFEA-44B0-81C3-4F889456A018}" srcOrd="0" destOrd="0" parTransId="{20AFAD91-DCF8-4CE5-8FA4-B1E8780053AA}" sibTransId="{7B3D2927-B92E-408F-B19B-959EB725A1A1}"/>
    <dgm:cxn modelId="{64491A91-492D-4CE7-BA52-26D908B57062}" srcId="{8094A24E-1291-4D9C-9D02-BC03A334BEB6}" destId="{1C95F9EB-2179-4C28-90E2-70B0CFF7B951}" srcOrd="3" destOrd="0" parTransId="{5B8A3266-57D2-4E17-AFEF-CDFA1D364EDF}" sibTransId="{53573CD9-0DC8-44FF-A70E-FF0CD738B45A}"/>
    <dgm:cxn modelId="{10335892-AD2E-47DF-B450-D31B5460A869}" type="presOf" srcId="{256DEA93-A748-444A-864B-3DDA7CF30198}" destId="{2EE6DD08-5275-4970-BA1E-818F0E26E862}" srcOrd="0" destOrd="2" presId="urn:microsoft.com/office/officeart/2005/8/layout/cycle4"/>
    <dgm:cxn modelId="{58F5099E-C977-4F27-AFFB-351594EA343F}" type="presOf" srcId="{1C95F9EB-2179-4C28-90E2-70B0CFF7B951}" destId="{2EE6DD08-5275-4970-BA1E-818F0E26E862}" srcOrd="0" destOrd="3" presId="urn:microsoft.com/office/officeart/2005/8/layout/cycle4"/>
    <dgm:cxn modelId="{0172BEA0-C6BD-4411-AB77-59D85FF4C506}" type="presOf" srcId="{38A18BF0-CCE5-46C8-BDE7-0ED3E5DFF2F5}" destId="{9372B90B-A7D6-428A-A004-FD61518F8003}" srcOrd="0" destOrd="0" presId="urn:microsoft.com/office/officeart/2005/8/layout/cycle4"/>
    <dgm:cxn modelId="{FBA71FA1-28FC-4E1F-8409-6DC3A86A6BB2}" type="presOf" srcId="{AC97C015-E802-45FF-BE91-AA0447C4D035}" destId="{3FB814A3-665F-4247-B777-A68CDAED73F6}" srcOrd="1" destOrd="1" presId="urn:microsoft.com/office/officeart/2005/8/layout/cycle4"/>
    <dgm:cxn modelId="{731F66AA-03FC-46C2-B69B-78729D2DE773}" srcId="{FA52B42D-5E41-40A8-AF73-49C9CD02C08B}" destId="{38A18BF0-CCE5-46C8-BDE7-0ED3E5DFF2F5}" srcOrd="0" destOrd="0" parTransId="{04086561-6FDA-4377-93C3-B1A645FAF9B3}" sibTransId="{04EAACE7-4B27-49B4-858A-D395B94F45A9}"/>
    <dgm:cxn modelId="{CF3988BB-66DF-4B59-8B3E-4ACDB94AAFBE}" type="presOf" srcId="{A3B5C6C9-BBF8-4842-887A-2CB9E1141ED6}" destId="{238A5F91-FB57-4024-BF15-9912B67925EF}" srcOrd="1" destOrd="0" presId="urn:microsoft.com/office/officeart/2005/8/layout/cycle4"/>
    <dgm:cxn modelId="{9C03CFBE-CBC7-4FC6-8B50-BAF2525B0803}" type="presOf" srcId="{38A18BF0-CCE5-46C8-BDE7-0ED3E5DFF2F5}" destId="{3FB814A3-665F-4247-B777-A68CDAED73F6}" srcOrd="1" destOrd="0" presId="urn:microsoft.com/office/officeart/2005/8/layout/cycle4"/>
    <dgm:cxn modelId="{A7E82AC1-8FBD-4711-8971-A6CEA403F828}" srcId="{28B79EB7-266F-42FE-8DFE-C71E16FBD9EC}" destId="{07AAFCE7-4F58-4764-87AE-7B4A54520E5A}" srcOrd="2" destOrd="0" parTransId="{2CFFA11A-3ACA-4E3F-86B3-6A1C2C6863EB}" sibTransId="{49727A85-A7B4-46A4-8CAA-A709EED62799}"/>
    <dgm:cxn modelId="{8C2C63C6-36B0-46C5-872E-CB27A25630FD}" srcId="{31E3B39A-33A4-49C5-94C0-62647FACD045}" destId="{28B79EB7-266F-42FE-8DFE-C71E16FBD9EC}" srcOrd="2" destOrd="0" parTransId="{9AF8F8EA-2F96-48E5-AF93-29DAC3B7FD60}" sibTransId="{A2CD12DA-A710-4BD9-AC55-94FCD87D18D9}"/>
    <dgm:cxn modelId="{69C101C9-A18F-4A27-9E72-34EF6692029D}" type="presOf" srcId="{4AA02BC9-EFEA-44B0-81C3-4F889456A018}" destId="{5E6256AE-4293-4D4B-A87D-A041C924968C}" srcOrd="0" destOrd="0" presId="urn:microsoft.com/office/officeart/2005/8/layout/cycle4"/>
    <dgm:cxn modelId="{3D1585C9-E19F-434B-A354-1E550474489A}" type="presOf" srcId="{07AAFCE7-4F58-4764-87AE-7B4A54520E5A}" destId="{238A5F91-FB57-4024-BF15-9912B67925EF}" srcOrd="1" destOrd="2" presId="urn:microsoft.com/office/officeart/2005/8/layout/cycle4"/>
    <dgm:cxn modelId="{001ECBD8-07D2-4C7C-9592-0EB8ABADDA72}" type="presOf" srcId="{1C95F9EB-2179-4C28-90E2-70B0CFF7B951}" destId="{28AA9CD7-1EEE-4B9B-AA9F-A78041B98DE5}" srcOrd="1" destOrd="3" presId="urn:microsoft.com/office/officeart/2005/8/layout/cycle4"/>
    <dgm:cxn modelId="{DC9A68D9-525C-409E-8A34-D201FCFB1B1F}" srcId="{8094A24E-1291-4D9C-9D02-BC03A334BEB6}" destId="{256DEA93-A748-444A-864B-3DDA7CF30198}" srcOrd="2" destOrd="0" parTransId="{99E2605C-6C29-4C69-8F62-4BA4493AF492}" sibTransId="{D9860895-4748-4DA8-82F1-FE2B9E181C66}"/>
    <dgm:cxn modelId="{8FEE77DC-EAE2-4EDD-972F-BC40A87E3200}" type="presOf" srcId="{89A813C2-6EFF-4D2B-832F-9B58B33B6EF1}" destId="{4F49F1C1-FE76-46D4-A6C1-C17E5D9D0F17}" srcOrd="0" destOrd="0" presId="urn:microsoft.com/office/officeart/2005/8/layout/cycle4"/>
    <dgm:cxn modelId="{F04633E0-E983-4A94-ABCF-A93979FB0726}" type="presOf" srcId="{FA52B42D-5E41-40A8-AF73-49C9CD02C08B}" destId="{CA17EDA4-EFF1-4DAA-94E8-831F2E3668B0}" srcOrd="0" destOrd="0" presId="urn:microsoft.com/office/officeart/2005/8/layout/cycle4"/>
    <dgm:cxn modelId="{1D7000E4-13EA-4E4F-B990-5B354479B145}" srcId="{28B79EB7-266F-42FE-8DFE-C71E16FBD9EC}" destId="{2F11FD45-086D-4AB5-8B2A-1E18F0DAD217}" srcOrd="1" destOrd="0" parTransId="{144DD9CA-F5DA-48FE-8941-D10F35A1DA27}" sibTransId="{616EDBC7-D5E6-4D97-9079-9D617780270C}"/>
    <dgm:cxn modelId="{31048FE4-133F-47B7-829C-54D19CF83427}" type="presOf" srcId="{903258C5-94CE-4C40-904C-3520D45FC126}" destId="{5E6256AE-4293-4D4B-A87D-A041C924968C}" srcOrd="0" destOrd="1" presId="urn:microsoft.com/office/officeart/2005/8/layout/cycle4"/>
    <dgm:cxn modelId="{EB03DEE4-4390-4A5C-960E-B7C311F0BC99}" type="presOf" srcId="{BBF74935-B749-4C89-9083-742455EC4C09}" destId="{9822DE26-EFDF-4C82-ABF0-676FDE4E3FCF}" srcOrd="1" destOrd="3" presId="urn:microsoft.com/office/officeart/2005/8/layout/cycle4"/>
    <dgm:cxn modelId="{DEBAEDE5-C0CE-46F7-8187-0BA8152FB2BA}" type="presOf" srcId="{2F11FD45-086D-4AB5-8B2A-1E18F0DAD217}" destId="{238A5F91-FB57-4024-BF15-9912B67925EF}" srcOrd="1" destOrd="1" presId="urn:microsoft.com/office/officeart/2005/8/layout/cycle4"/>
    <dgm:cxn modelId="{1FA4FDE9-8FCE-4E4F-AB9A-C0708A9FDCF3}" type="presOf" srcId="{48F4A8B7-7F7A-4BAC-833B-EDD0E6CBDD2D}" destId="{5FF5C1A3-8087-4F31-9C97-E8914C07B47C}" srcOrd="0" destOrd="3" presId="urn:microsoft.com/office/officeart/2005/8/layout/cycle4"/>
    <dgm:cxn modelId="{E0F6C4F7-1590-4BF6-A4D3-42F79249768E}" type="presOf" srcId="{88FC46FB-D6C3-4FE8-B327-7FCE752517EA}" destId="{28AA9CD7-1EEE-4B9B-AA9F-A78041B98DE5}" srcOrd="1" destOrd="1" presId="urn:microsoft.com/office/officeart/2005/8/layout/cycle4"/>
    <dgm:cxn modelId="{8C64BBFC-0C36-4F28-A5DF-81F8E69C0FA3}" type="presOf" srcId="{A3B5C6C9-BBF8-4842-887A-2CB9E1141ED6}" destId="{5FF5C1A3-8087-4F31-9C97-E8914C07B47C}" srcOrd="0" destOrd="0" presId="urn:microsoft.com/office/officeart/2005/8/layout/cycle4"/>
    <dgm:cxn modelId="{1777F9FF-B9B5-4D5B-97E3-139690F666E8}" type="presParOf" srcId="{B5413CE0-9FCE-408D-B321-22DB53080A19}" destId="{B9FE5F91-8AB6-48C8-82D6-C3F3714AA38C}" srcOrd="0" destOrd="0" presId="urn:microsoft.com/office/officeart/2005/8/layout/cycle4"/>
    <dgm:cxn modelId="{E66E86AB-0BE1-48C5-A5D6-A617B5F51E85}" type="presParOf" srcId="{B9FE5F91-8AB6-48C8-82D6-C3F3714AA38C}" destId="{B128A553-0154-47E9-9BAB-5A4985065492}" srcOrd="0" destOrd="0" presId="urn:microsoft.com/office/officeart/2005/8/layout/cycle4"/>
    <dgm:cxn modelId="{BFA617E4-CBC5-4311-92BA-E0D2095EF655}" type="presParOf" srcId="{B128A553-0154-47E9-9BAB-5A4985065492}" destId="{5E6256AE-4293-4D4B-A87D-A041C924968C}" srcOrd="0" destOrd="0" presId="urn:microsoft.com/office/officeart/2005/8/layout/cycle4"/>
    <dgm:cxn modelId="{28F5C9EE-28E7-4C50-A0DD-1CD045EF7E98}" type="presParOf" srcId="{B128A553-0154-47E9-9BAB-5A4985065492}" destId="{9822DE26-EFDF-4C82-ABF0-676FDE4E3FCF}" srcOrd="1" destOrd="0" presId="urn:microsoft.com/office/officeart/2005/8/layout/cycle4"/>
    <dgm:cxn modelId="{8CCBEE78-21E4-4EF6-87CD-4E28265FF424}" type="presParOf" srcId="{B9FE5F91-8AB6-48C8-82D6-C3F3714AA38C}" destId="{9DDF5637-EF88-46F8-95B0-6D11D0A1236D}" srcOrd="1" destOrd="0" presId="urn:microsoft.com/office/officeart/2005/8/layout/cycle4"/>
    <dgm:cxn modelId="{3001F8DA-9A17-4E43-AECD-8BF51543179F}" type="presParOf" srcId="{9DDF5637-EF88-46F8-95B0-6D11D0A1236D}" destId="{9372B90B-A7D6-428A-A004-FD61518F8003}" srcOrd="0" destOrd="0" presId="urn:microsoft.com/office/officeart/2005/8/layout/cycle4"/>
    <dgm:cxn modelId="{FCDBBE73-9394-446B-AFAC-5A539889E2C5}" type="presParOf" srcId="{9DDF5637-EF88-46F8-95B0-6D11D0A1236D}" destId="{3FB814A3-665F-4247-B777-A68CDAED73F6}" srcOrd="1" destOrd="0" presId="urn:microsoft.com/office/officeart/2005/8/layout/cycle4"/>
    <dgm:cxn modelId="{5EE24D99-662C-4405-A323-D8568F24FB7B}" type="presParOf" srcId="{B9FE5F91-8AB6-48C8-82D6-C3F3714AA38C}" destId="{E5F9A836-E396-4ABF-992E-6F424549CA48}" srcOrd="2" destOrd="0" presId="urn:microsoft.com/office/officeart/2005/8/layout/cycle4"/>
    <dgm:cxn modelId="{770916F5-18C5-4549-86B3-675091FA04A2}" type="presParOf" srcId="{E5F9A836-E396-4ABF-992E-6F424549CA48}" destId="{5FF5C1A3-8087-4F31-9C97-E8914C07B47C}" srcOrd="0" destOrd="0" presId="urn:microsoft.com/office/officeart/2005/8/layout/cycle4"/>
    <dgm:cxn modelId="{EEE4D102-CE6A-4121-A900-53955709C1A3}" type="presParOf" srcId="{E5F9A836-E396-4ABF-992E-6F424549CA48}" destId="{238A5F91-FB57-4024-BF15-9912B67925EF}" srcOrd="1" destOrd="0" presId="urn:microsoft.com/office/officeart/2005/8/layout/cycle4"/>
    <dgm:cxn modelId="{7B93530A-EC61-4B9B-8C54-08FFDD76C6CD}" type="presParOf" srcId="{B9FE5F91-8AB6-48C8-82D6-C3F3714AA38C}" destId="{A2EAB008-D7F4-4A4A-816E-46791A915C40}" srcOrd="3" destOrd="0" presId="urn:microsoft.com/office/officeart/2005/8/layout/cycle4"/>
    <dgm:cxn modelId="{05455193-EF40-41BE-B019-F961F0DB5DF0}" type="presParOf" srcId="{A2EAB008-D7F4-4A4A-816E-46791A915C40}" destId="{2EE6DD08-5275-4970-BA1E-818F0E26E862}" srcOrd="0" destOrd="0" presId="urn:microsoft.com/office/officeart/2005/8/layout/cycle4"/>
    <dgm:cxn modelId="{56AA8526-22C4-4608-9276-717034E1DDDA}" type="presParOf" srcId="{A2EAB008-D7F4-4A4A-816E-46791A915C40}" destId="{28AA9CD7-1EEE-4B9B-AA9F-A78041B98DE5}" srcOrd="1" destOrd="0" presId="urn:microsoft.com/office/officeart/2005/8/layout/cycle4"/>
    <dgm:cxn modelId="{26C3E549-CBF0-43AA-BEC5-0E0BFEE692DE}" type="presParOf" srcId="{B9FE5F91-8AB6-48C8-82D6-C3F3714AA38C}" destId="{BBF22DC5-DAF8-4534-9DAB-7E1199212CB7}" srcOrd="4" destOrd="0" presId="urn:microsoft.com/office/officeart/2005/8/layout/cycle4"/>
    <dgm:cxn modelId="{5711BF30-98E9-47F7-88DC-AFBEA2A549D8}" type="presParOf" srcId="{B5413CE0-9FCE-408D-B321-22DB53080A19}" destId="{38BEEBB0-471C-45F7-8161-2D484BA57039}" srcOrd="1" destOrd="0" presId="urn:microsoft.com/office/officeart/2005/8/layout/cycle4"/>
    <dgm:cxn modelId="{67AD73C3-2CBC-4EE4-BAFD-544335C87EC9}" type="presParOf" srcId="{38BEEBB0-471C-45F7-8161-2D484BA57039}" destId="{4F49F1C1-FE76-46D4-A6C1-C17E5D9D0F17}" srcOrd="0" destOrd="0" presId="urn:microsoft.com/office/officeart/2005/8/layout/cycle4"/>
    <dgm:cxn modelId="{2E9BAA4F-C5A6-4908-84C4-60D6A78E900D}" type="presParOf" srcId="{38BEEBB0-471C-45F7-8161-2D484BA57039}" destId="{CA17EDA4-EFF1-4DAA-94E8-831F2E3668B0}" srcOrd="1" destOrd="0" presId="urn:microsoft.com/office/officeart/2005/8/layout/cycle4"/>
    <dgm:cxn modelId="{FE60F6EB-5016-4348-A328-035293201E3C}" type="presParOf" srcId="{38BEEBB0-471C-45F7-8161-2D484BA57039}" destId="{BFF7471E-75D5-4921-AFE0-581499085322}" srcOrd="2" destOrd="0" presId="urn:microsoft.com/office/officeart/2005/8/layout/cycle4"/>
    <dgm:cxn modelId="{2E362F1E-489A-432C-9BA1-C105278251F3}" type="presParOf" srcId="{38BEEBB0-471C-45F7-8161-2D484BA57039}" destId="{47ED0E1C-C2DA-468C-AEFC-8A7510B70E64}" srcOrd="3" destOrd="0" presId="urn:microsoft.com/office/officeart/2005/8/layout/cycle4"/>
    <dgm:cxn modelId="{5F989FB5-ECB0-4300-A86E-D290A455809D}" type="presParOf" srcId="{38BEEBB0-471C-45F7-8161-2D484BA57039}" destId="{EBB8A058-47A5-4591-9749-6DCF77398F00}" srcOrd="4" destOrd="0" presId="urn:microsoft.com/office/officeart/2005/8/layout/cycle4"/>
    <dgm:cxn modelId="{CDB902A5-B1D7-4984-B989-D7EA3A046EEC}" type="presParOf" srcId="{B5413CE0-9FCE-408D-B321-22DB53080A19}" destId="{A15E55B3-8E74-4F13-AAE5-241BF2DD109F}" srcOrd="2" destOrd="0" presId="urn:microsoft.com/office/officeart/2005/8/layout/cycle4"/>
    <dgm:cxn modelId="{82EB94DE-65D1-4402-A21D-83D732EC1AA1}" type="presParOf" srcId="{B5413CE0-9FCE-408D-B321-22DB53080A19}" destId="{4203816D-A7A5-4CA5-AB3D-83211991C8E3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F5C1A3-8087-4F31-9C97-E8914C07B47C}">
      <dsp:nvSpPr>
        <dsp:cNvPr id="0" name=""/>
        <dsp:cNvSpPr/>
      </dsp:nvSpPr>
      <dsp:spPr>
        <a:xfrm>
          <a:off x="6230701" y="3458185"/>
          <a:ext cx="2512270" cy="16273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Brain power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New tasks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Judgment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600" kern="1200" dirty="0"/>
        </a:p>
      </dsp:txBody>
      <dsp:txXfrm>
        <a:off x="7020130" y="3900778"/>
        <a:ext cx="1687093" cy="1149040"/>
      </dsp:txXfrm>
    </dsp:sp>
    <dsp:sp modelId="{2EE6DD08-5275-4970-BA1E-818F0E26E862}">
      <dsp:nvSpPr>
        <dsp:cNvPr id="0" name=""/>
        <dsp:cNvSpPr/>
      </dsp:nvSpPr>
      <dsp:spPr>
        <a:xfrm>
          <a:off x="2131734" y="3458185"/>
          <a:ext cx="2512270" cy="16273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Family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Friends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Community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600" kern="1200" dirty="0"/>
        </a:p>
      </dsp:txBody>
      <dsp:txXfrm>
        <a:off x="2167482" y="3900778"/>
        <a:ext cx="1687093" cy="1149040"/>
      </dsp:txXfrm>
    </dsp:sp>
    <dsp:sp modelId="{9372B90B-A7D6-428A-A004-FD61518F8003}">
      <dsp:nvSpPr>
        <dsp:cNvPr id="0" name=""/>
        <dsp:cNvSpPr/>
      </dsp:nvSpPr>
      <dsp:spPr>
        <a:xfrm>
          <a:off x="6230701" y="0"/>
          <a:ext cx="2512270" cy="16273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Sleep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Diet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Exercise </a:t>
          </a:r>
        </a:p>
      </dsp:txBody>
      <dsp:txXfrm>
        <a:off x="7020130" y="35748"/>
        <a:ext cx="1687093" cy="1149040"/>
      </dsp:txXfrm>
    </dsp:sp>
    <dsp:sp modelId="{5E6256AE-4293-4D4B-A87D-A041C924968C}">
      <dsp:nvSpPr>
        <dsp:cNvPr id="0" name=""/>
        <dsp:cNvSpPr/>
      </dsp:nvSpPr>
      <dsp:spPr>
        <a:xfrm>
          <a:off x="1843174" y="0"/>
          <a:ext cx="3089388" cy="16273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Emotional Intelligent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Grounded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Connection 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600" kern="1200" dirty="0"/>
        </a:p>
      </dsp:txBody>
      <dsp:txXfrm>
        <a:off x="1878922" y="35748"/>
        <a:ext cx="2091076" cy="1149040"/>
      </dsp:txXfrm>
    </dsp:sp>
    <dsp:sp modelId="{4F49F1C1-FE76-46D4-A6C1-C17E5D9D0F17}">
      <dsp:nvSpPr>
        <dsp:cNvPr id="0" name=""/>
        <dsp:cNvSpPr/>
      </dsp:nvSpPr>
      <dsp:spPr>
        <a:xfrm>
          <a:off x="2995575" y="281476"/>
          <a:ext cx="2322194" cy="2218852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Emotion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Spiritual </a:t>
          </a:r>
        </a:p>
      </dsp:txBody>
      <dsp:txXfrm>
        <a:off x="3675730" y="931363"/>
        <a:ext cx="1642039" cy="1568965"/>
      </dsp:txXfrm>
    </dsp:sp>
    <dsp:sp modelId="{CA17EDA4-EFF1-4DAA-94E8-831F2E3668B0}">
      <dsp:nvSpPr>
        <dsp:cNvPr id="0" name=""/>
        <dsp:cNvSpPr/>
      </dsp:nvSpPr>
      <dsp:spPr>
        <a:xfrm rot="5400000">
          <a:off x="5374933" y="336362"/>
          <a:ext cx="2202050" cy="2202050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Physical </a:t>
          </a:r>
        </a:p>
      </dsp:txBody>
      <dsp:txXfrm rot="-5400000">
        <a:off x="5374933" y="981328"/>
        <a:ext cx="1557084" cy="1557084"/>
      </dsp:txXfrm>
    </dsp:sp>
    <dsp:sp modelId="{BFF7471E-75D5-4921-AFE0-581499085322}">
      <dsp:nvSpPr>
        <dsp:cNvPr id="0" name=""/>
        <dsp:cNvSpPr/>
      </dsp:nvSpPr>
      <dsp:spPr>
        <a:xfrm rot="10800000">
          <a:off x="5343928" y="2593639"/>
          <a:ext cx="2202050" cy="2202050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Mental </a:t>
          </a:r>
        </a:p>
      </dsp:txBody>
      <dsp:txXfrm rot="10800000">
        <a:off x="5343928" y="2593639"/>
        <a:ext cx="1557084" cy="1557084"/>
      </dsp:txXfrm>
    </dsp:sp>
    <dsp:sp modelId="{47ED0E1C-C2DA-468C-AEFC-8A7510B70E64}">
      <dsp:nvSpPr>
        <dsp:cNvPr id="0" name=""/>
        <dsp:cNvSpPr/>
      </dsp:nvSpPr>
      <dsp:spPr>
        <a:xfrm rot="16200000">
          <a:off x="3040166" y="2593639"/>
          <a:ext cx="2202050" cy="2202050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Social</a:t>
          </a:r>
        </a:p>
      </dsp:txBody>
      <dsp:txXfrm rot="5400000">
        <a:off x="3685132" y="2593639"/>
        <a:ext cx="1557084" cy="1557084"/>
      </dsp:txXfrm>
    </dsp:sp>
    <dsp:sp modelId="{A15E55B3-8E74-4F13-AAE5-241BF2DD109F}">
      <dsp:nvSpPr>
        <dsp:cNvPr id="0" name=""/>
        <dsp:cNvSpPr/>
      </dsp:nvSpPr>
      <dsp:spPr>
        <a:xfrm>
          <a:off x="4912926" y="2085082"/>
          <a:ext cx="760292" cy="661123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03816D-A7A5-4CA5-AB3D-83211991C8E3}">
      <dsp:nvSpPr>
        <dsp:cNvPr id="0" name=""/>
        <dsp:cNvSpPr/>
      </dsp:nvSpPr>
      <dsp:spPr>
        <a:xfrm rot="10800000">
          <a:off x="4912926" y="2339360"/>
          <a:ext cx="760292" cy="661123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62B67EF-29E0-447D-9372-52175DF65424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9163BF2-05CE-4440-83BB-ED7554161BA6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60777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B67EF-29E0-447D-9372-52175DF65424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63BF2-05CE-4440-83BB-ED7554161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674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B67EF-29E0-447D-9372-52175DF65424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63BF2-05CE-4440-83BB-ED7554161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799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B67EF-29E0-447D-9372-52175DF65424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63BF2-05CE-4440-83BB-ED7554161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572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62B67EF-29E0-447D-9372-52175DF65424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9163BF2-05CE-4440-83BB-ED7554161BA6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0498514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B67EF-29E0-447D-9372-52175DF65424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63BF2-05CE-4440-83BB-ED7554161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76591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B67EF-29E0-447D-9372-52175DF65424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63BF2-05CE-4440-83BB-ED7554161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5469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B67EF-29E0-447D-9372-52175DF65424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63BF2-05CE-4440-83BB-ED7554161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007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B67EF-29E0-447D-9372-52175DF65424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63BF2-05CE-4440-83BB-ED7554161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959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562B67EF-29E0-447D-9372-52175DF65424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A9163BF2-05CE-4440-83BB-ED7554161BA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969439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562B67EF-29E0-447D-9372-52175DF65424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A9163BF2-05CE-4440-83BB-ED7554161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535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62B67EF-29E0-447D-9372-52175DF65424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9163BF2-05CE-4440-83BB-ED7554161BA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00071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carylscounseling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edrogers.org/coronavirus/" TargetMode="External"/><Relationship Id="rId2" Type="http://schemas.openxmlformats.org/officeDocument/2006/relationships/hyperlink" Target="https://www.sesamestreet.org/cari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youthservicesslc.wordpress.com/2012/06/05/3-reasons-for-family-dinner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A12A38-E269-407B-9551-269CEE9061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40910"/>
            <a:ext cx="9423748" cy="2567835"/>
          </a:xfrm>
        </p:spPr>
        <p:txBody>
          <a:bodyPr>
            <a:normAutofit fontScale="90000"/>
          </a:bodyPr>
          <a:lstStyle/>
          <a:p>
            <a:br>
              <a:rPr lang="en-US" sz="4400" dirty="0"/>
            </a:br>
            <a:br>
              <a:rPr lang="en-US" sz="4400" dirty="0"/>
            </a:br>
            <a:r>
              <a:rPr lang="en-US" sz="4400" dirty="0"/>
              <a:t>Parenting Tips and Understanding Through a Pandemic</a:t>
            </a:r>
            <a:br>
              <a:rPr lang="en-US" dirty="0"/>
            </a:br>
            <a:r>
              <a:rPr lang="en-US" dirty="0"/>
              <a:t> </a:t>
            </a:r>
            <a:r>
              <a:rPr lang="en-US" sz="3600" dirty="0"/>
              <a:t>Succeeding at finding out what works and what doesn’t is not failure. </a:t>
            </a:r>
            <a:br>
              <a:rPr lang="en-US" sz="3600" dirty="0"/>
            </a:br>
            <a:br>
              <a:rPr lang="en-US" dirty="0"/>
            </a:br>
            <a:r>
              <a:rPr lang="en-US" sz="4000" dirty="0">
                <a:latin typeface="AR BLANCA" panose="02000000000000000000" pitchFamily="2" charset="0"/>
              </a:rPr>
              <a:t>CARYL WARD LCMHC,CFLE</a:t>
            </a:r>
            <a:br>
              <a:rPr lang="en-US" sz="4000" dirty="0">
                <a:latin typeface="AR BLANCA" panose="02000000000000000000" pitchFamily="2" charset="0"/>
              </a:rPr>
            </a:br>
            <a:r>
              <a:rPr lang="en-US" sz="3600" dirty="0">
                <a:latin typeface="AR BLANCA" panose="02000000000000000000" pitchFamily="2" charset="0"/>
                <a:hlinkClick r:id="rId2"/>
              </a:rPr>
              <a:t>carylscounseling@gmail.com</a:t>
            </a:r>
            <a:br>
              <a:rPr lang="en-US" sz="3600" dirty="0">
                <a:latin typeface="AR BLANCA" panose="02000000000000000000" pitchFamily="2" charset="0"/>
              </a:rPr>
            </a:br>
            <a:r>
              <a:rPr lang="en-US" sz="3600" dirty="0">
                <a:latin typeface="AR BLANCA" panose="02000000000000000000" pitchFamily="2" charset="0"/>
              </a:rPr>
              <a:t>801.999.0179 </a:t>
            </a:r>
            <a:endParaRPr lang="en-US" sz="3600" dirty="0">
              <a:solidFill>
                <a:schemeClr val="accent1"/>
              </a:solidFill>
              <a:latin typeface="AR BLANC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42858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Mental Balance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302707"/>
            <a:ext cx="10178322" cy="5273457"/>
          </a:xfrm>
        </p:spPr>
        <p:txBody>
          <a:bodyPr/>
          <a:lstStyle/>
          <a:p>
            <a:r>
              <a:rPr lang="en-US" sz="2800" dirty="0"/>
              <a:t>Creative Play Activates</a:t>
            </a:r>
          </a:p>
          <a:p>
            <a:r>
              <a:rPr lang="en-US" sz="2800" dirty="0"/>
              <a:t>Limit Screen Time </a:t>
            </a:r>
          </a:p>
          <a:p>
            <a:r>
              <a:rPr lang="en-US" sz="2800" dirty="0"/>
              <a:t>Good Distractions 10 minutes-1 hour </a:t>
            </a:r>
          </a:p>
          <a:p>
            <a:pPr marL="0" indent="0">
              <a:buNone/>
            </a:pPr>
            <a:r>
              <a:rPr lang="en-US" sz="2800" dirty="0"/>
              <a:t>	vs. Avoidances-2 hours plus</a:t>
            </a:r>
          </a:p>
          <a:p>
            <a:r>
              <a:rPr lang="en-US" sz="2800" dirty="0"/>
              <a:t>Timer as the </a:t>
            </a:r>
            <a:r>
              <a:rPr lang="en-US" sz="2800" dirty="0">
                <a:solidFill>
                  <a:srgbClr val="FF0000"/>
                </a:solidFill>
              </a:rPr>
              <a:t>BOSS </a:t>
            </a:r>
            <a:r>
              <a:rPr lang="en-US" sz="2800" dirty="0"/>
              <a:t>for Homework </a:t>
            </a:r>
          </a:p>
          <a:p>
            <a:r>
              <a:rPr lang="en-US" sz="2800" dirty="0"/>
              <a:t>Create a Mental “Safe Space”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/>
              <a:t>	</a:t>
            </a:r>
            <a:r>
              <a:rPr lang="en-US" sz="2800" b="1" dirty="0"/>
              <a:t>Need</a:t>
            </a:r>
            <a:r>
              <a:rPr lang="en-US" sz="2800" dirty="0"/>
              <a:t>—Hula-Hoop, Desk, Stress Bag, Signs (Mommy’s on a call), </a:t>
            </a:r>
          </a:p>
          <a:p>
            <a:pPr marL="457200" lvl="1" indent="0">
              <a:buNone/>
            </a:pPr>
            <a:r>
              <a:rPr lang="en-US" sz="2800" dirty="0"/>
              <a:t>	five senses bag  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2800" dirty="0"/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0972" y="1690688"/>
            <a:ext cx="3942828" cy="2894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5932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Balance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202499"/>
            <a:ext cx="10178322" cy="4677093"/>
          </a:xfrm>
        </p:spPr>
        <p:txBody>
          <a:bodyPr>
            <a:normAutofit/>
          </a:bodyPr>
          <a:lstStyle/>
          <a:p>
            <a:r>
              <a:rPr lang="en-US" sz="2400" dirty="0"/>
              <a:t>Social Distancing does not mean Social Disconnecting </a:t>
            </a:r>
          </a:p>
          <a:p>
            <a:endParaRPr lang="en-US" sz="2400" dirty="0"/>
          </a:p>
          <a:p>
            <a:r>
              <a:rPr lang="en-US" sz="2400" dirty="0"/>
              <a:t>Get Creative! </a:t>
            </a:r>
          </a:p>
          <a:p>
            <a:r>
              <a:rPr lang="en-US" sz="2400" dirty="0"/>
              <a:t>Get old school and new school</a:t>
            </a:r>
          </a:p>
          <a:p>
            <a:r>
              <a:rPr lang="en-US" sz="2400" dirty="0"/>
              <a:t>Talk about Fears and Missing</a:t>
            </a:r>
          </a:p>
          <a:p>
            <a:r>
              <a:rPr lang="en-US" sz="2400" dirty="0"/>
              <a:t>Connect through Empathy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2550922"/>
            <a:ext cx="57150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31049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915" y="264917"/>
            <a:ext cx="10910170" cy="712113"/>
          </a:xfrm>
        </p:spPr>
        <p:txBody>
          <a:bodyPr>
            <a:normAutofit fontScale="90000"/>
          </a:bodyPr>
          <a:lstStyle/>
          <a:p>
            <a:r>
              <a:rPr lang="en-US" dirty="0"/>
              <a:t>  Emotion/Spiritual Balance Step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102291"/>
            <a:ext cx="10178322" cy="4777302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>
                <a:solidFill>
                  <a:srgbClr val="FF0000"/>
                </a:solidFill>
              </a:rPr>
              <a:t>1. OBSERVE</a:t>
            </a:r>
          </a:p>
          <a:p>
            <a:r>
              <a:rPr lang="en-US" sz="3600" dirty="0"/>
              <a:t> Note mental and physical feeling</a:t>
            </a:r>
          </a:p>
          <a:p>
            <a:r>
              <a:rPr lang="en-US" sz="3600" dirty="0"/>
              <a:t> Label Primary and Secondary Emotion (10-30) </a:t>
            </a:r>
          </a:p>
          <a:p>
            <a:r>
              <a:rPr lang="en-US" sz="3600" dirty="0"/>
              <a:t> Rate your emotion 1-10 </a:t>
            </a:r>
          </a:p>
          <a:p>
            <a:r>
              <a:rPr lang="en-US" sz="3600" dirty="0"/>
              <a:t> Release Fight, Flight, and Freeze to achieve Wise Mind (frontal lobes)</a:t>
            </a:r>
          </a:p>
          <a:p>
            <a:r>
              <a:rPr lang="en-US" sz="3600" dirty="0"/>
              <a:t> Record  Daily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7279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2009"/>
          </a:xfrm>
        </p:spPr>
        <p:txBody>
          <a:bodyPr>
            <a:normAutofit fontScale="90000"/>
          </a:bodyPr>
          <a:lstStyle/>
          <a:p>
            <a:r>
              <a:rPr lang="en-US" dirty="0"/>
              <a:t>Emotion/ Spiritual Balance Step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402915"/>
            <a:ext cx="10178322" cy="447667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rgbClr val="FF0000"/>
                </a:solidFill>
              </a:rPr>
              <a:t>2. EXPERIENCE </a:t>
            </a:r>
          </a:p>
          <a:p>
            <a:r>
              <a:rPr lang="en-US" sz="3600" dirty="0"/>
              <a:t>  Try not to Block or Push it (Don’t stuff or Judge) </a:t>
            </a:r>
          </a:p>
          <a:p>
            <a:r>
              <a:rPr lang="en-US" sz="3600" dirty="0"/>
              <a:t> Be a witness to the emotion</a:t>
            </a:r>
          </a:p>
          <a:p>
            <a:r>
              <a:rPr lang="en-US" sz="3600" dirty="0"/>
              <a:t> Be present/ Be mindful</a:t>
            </a:r>
          </a:p>
          <a:p>
            <a:r>
              <a:rPr lang="en-US" sz="3600" dirty="0"/>
              <a:t> Observing 5 senses</a:t>
            </a:r>
          </a:p>
          <a:p>
            <a:r>
              <a:rPr lang="en-US" sz="3600" dirty="0"/>
              <a:t> No Shame all emotions are signs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902878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Book References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302707"/>
            <a:ext cx="10178322" cy="4576885"/>
          </a:xfrm>
        </p:spPr>
        <p:txBody>
          <a:bodyPr>
            <a:normAutofit/>
          </a:bodyPr>
          <a:lstStyle/>
          <a:p>
            <a:pPr marL="342900" indent="-34290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Font typeface="Wingdings 3" panose="05040102010807070707" pitchFamily="18" charset="2"/>
              <a:buChar char=""/>
              <a:tabLst>
                <a:tab pos="457200" algn="l"/>
              </a:tabLs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Chapman &amp; Campbell (2012) 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Five Love Languages of Children</a:t>
            </a: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Font typeface="Wingdings 3" panose="05040102010807070707" pitchFamily="18" charset="2"/>
              <a:buChar char=""/>
              <a:tabLst>
                <a:tab pos="457200" algn="l"/>
              </a:tabLs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Cline, Fay (2016) 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Parenting With Love And Logic</a:t>
            </a: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Font typeface="Wingdings 3" panose="05040102010807070707" pitchFamily="18" charset="2"/>
              <a:buChar char=""/>
              <a:tabLst>
                <a:tab pos="457200" algn="l"/>
              </a:tabLs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Cline, Fay (2016) 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Parenting Teens With Love And Logic: Preparing Adolescents for Responsible Adulthood</a:t>
            </a: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Font typeface="Wingdings 3" panose="05040102010807070707" pitchFamily="18" charset="2"/>
              <a:buChar char=""/>
              <a:tabLst>
                <a:tab pos="457200" algn="l"/>
              </a:tabLs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Gottman (1997) 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Raising An Emotionally Intelligent Child</a:t>
            </a: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291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Times From Elmo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https://www.sesamestreet.org/caring</a:t>
            </a:r>
            <a:endParaRPr lang="en-US" dirty="0"/>
          </a:p>
          <a:p>
            <a:endParaRPr lang="en-US" dirty="0"/>
          </a:p>
          <a:p>
            <a:r>
              <a:rPr lang="en-US" dirty="0">
                <a:latin typeface="Calibri" panose="020F0502020204030204" pitchFamily="34" charset="0"/>
                <a:hlinkClick r:id="rId3"/>
              </a:rPr>
              <a:t>https://www.fredrogers.org/coronavirus/</a:t>
            </a:r>
            <a:endParaRPr lang="en-US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7101" y="2136384"/>
            <a:ext cx="3980667" cy="3729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9509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452" y="365125"/>
            <a:ext cx="10414348" cy="1325563"/>
          </a:xfrm>
        </p:spPr>
        <p:txBody>
          <a:bodyPr/>
          <a:lstStyle/>
          <a:p>
            <a:r>
              <a:rPr lang="en-US" dirty="0"/>
              <a:t>101 Parenting with the Unseen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5478" y="1465975"/>
            <a:ext cx="10178322" cy="5160293"/>
          </a:xfrm>
        </p:spPr>
        <p:txBody>
          <a:bodyPr/>
          <a:lstStyle/>
          <a:p>
            <a:r>
              <a:rPr lang="en-US" dirty="0"/>
              <a:t>Explanation of what </a:t>
            </a:r>
            <a:r>
              <a:rPr lang="en-US" dirty="0">
                <a:solidFill>
                  <a:srgbClr val="FF0000"/>
                </a:solidFill>
              </a:rPr>
              <a:t>Unknown’s</a:t>
            </a:r>
            <a:r>
              <a:rPr lang="en-US" dirty="0"/>
              <a:t> and the </a:t>
            </a:r>
            <a:r>
              <a:rPr lang="en-US" dirty="0">
                <a:solidFill>
                  <a:srgbClr val="FF0000"/>
                </a:solidFill>
              </a:rPr>
              <a:t>Unseen's</a:t>
            </a:r>
            <a:r>
              <a:rPr lang="en-US" dirty="0"/>
              <a:t> traumas do</a:t>
            </a:r>
          </a:p>
          <a:p>
            <a:r>
              <a:rPr lang="en-US" dirty="0"/>
              <a:t>Self Discipline to Prevent Burnout</a:t>
            </a:r>
          </a:p>
          <a:p>
            <a:pPr lvl="1"/>
            <a:r>
              <a:rPr lang="en-US" sz="2800" dirty="0"/>
              <a:t>My Five R’s– </a:t>
            </a:r>
          </a:p>
          <a:p>
            <a:pPr lvl="1"/>
            <a:r>
              <a:rPr lang="en-US" dirty="0"/>
              <a:t>Routine, </a:t>
            </a:r>
          </a:p>
          <a:p>
            <a:pPr lvl="1"/>
            <a:r>
              <a:rPr lang="en-US" dirty="0"/>
              <a:t>Responsibly, </a:t>
            </a:r>
          </a:p>
          <a:p>
            <a:pPr lvl="1"/>
            <a:r>
              <a:rPr lang="en-US" dirty="0"/>
              <a:t>Reassurance, </a:t>
            </a:r>
          </a:p>
          <a:p>
            <a:pPr lvl="1"/>
            <a:r>
              <a:rPr lang="en-US" dirty="0"/>
              <a:t>Reward, </a:t>
            </a:r>
          </a:p>
          <a:p>
            <a:pPr lvl="1"/>
            <a:r>
              <a:rPr lang="en-US" dirty="0"/>
              <a:t>Resilience 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sz="2000" dirty="0"/>
              <a:t>Balance—Time/Energy/Money </a:t>
            </a:r>
          </a:p>
          <a:p>
            <a:pPr lvl="2"/>
            <a:r>
              <a:rPr lang="en-US" sz="2000" dirty="0"/>
              <a:t>Physical, Mental, Social, Emotional/Spiritual 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0220" y="1960324"/>
            <a:ext cx="4953001" cy="3620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715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9760"/>
            <a:ext cx="10515600" cy="1325563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Unknowns</a:t>
            </a:r>
            <a:r>
              <a:rPr lang="en-US" dirty="0"/>
              <a:t> &amp; The </a:t>
            </a:r>
            <a:r>
              <a:rPr lang="en-US" dirty="0">
                <a:solidFill>
                  <a:srgbClr val="FF0000"/>
                </a:solidFill>
              </a:rPr>
              <a:t>Unseen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3332"/>
            <a:ext cx="10515600" cy="5132699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sz="2400" dirty="0"/>
              <a:t>Traumatic Events </a:t>
            </a:r>
          </a:p>
          <a:p>
            <a:pPr lvl="1"/>
            <a:r>
              <a:rPr lang="en-US" sz="2400" dirty="0"/>
              <a:t>Acute Stress</a:t>
            </a:r>
          </a:p>
          <a:p>
            <a:pPr lvl="2"/>
            <a:r>
              <a:rPr lang="en-US" sz="2400" dirty="0"/>
              <a:t>One Month, Short Term</a:t>
            </a:r>
          </a:p>
          <a:p>
            <a:pPr lvl="1"/>
            <a:r>
              <a:rPr lang="en-US" sz="2400" dirty="0"/>
              <a:t>Adjustment </a:t>
            </a:r>
          </a:p>
          <a:p>
            <a:pPr lvl="2"/>
            <a:r>
              <a:rPr lang="en-US" sz="2400" dirty="0"/>
              <a:t>Six Months</a:t>
            </a:r>
          </a:p>
          <a:p>
            <a:pPr lvl="1"/>
            <a:r>
              <a:rPr lang="en-US" sz="2400" dirty="0"/>
              <a:t>Post Traumatic </a:t>
            </a:r>
          </a:p>
          <a:p>
            <a:pPr lvl="2"/>
            <a:r>
              <a:rPr lang="en-US" sz="2400" dirty="0"/>
              <a:t>Three-Six Months Plus, Long Term </a:t>
            </a:r>
          </a:p>
          <a:p>
            <a:r>
              <a:rPr lang="en-US" sz="2400" dirty="0"/>
              <a:t>Trauma Emotions of Loss, Grief, Powerless </a:t>
            </a:r>
          </a:p>
          <a:p>
            <a:pPr lvl="1"/>
            <a:r>
              <a:rPr lang="en-US" sz="2400" dirty="0"/>
              <a:t>Unseen vs. Seen 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8315" y="1515323"/>
            <a:ext cx="5233792" cy="5220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66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en-US" sz="4400" dirty="0">
                <a:latin typeface="+mj-lt"/>
              </a:rPr>
              <a:t>The Five R’s of Self-Discipline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13099"/>
            <a:ext cx="10836057" cy="4351338"/>
          </a:xfrm>
        </p:spPr>
        <p:txBody>
          <a:bodyPr>
            <a:normAutofit fontScale="92500" lnSpcReduction="10000"/>
          </a:bodyPr>
          <a:lstStyle/>
          <a:p>
            <a:pPr marL="342900" lvl="1" indent="-342900"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en-US" sz="3200" dirty="0">
                <a:solidFill>
                  <a:srgbClr val="FF0000"/>
                </a:solidFill>
              </a:rPr>
              <a:t>Routine</a:t>
            </a:r>
            <a:r>
              <a:rPr lang="en-US" sz="3200" dirty="0"/>
              <a:t>- Find new traditions, play, and creative </a:t>
            </a:r>
            <a:r>
              <a:rPr lang="en-US" sz="3200" b="1" dirty="0"/>
              <a:t>TIME</a:t>
            </a:r>
            <a:r>
              <a:rPr lang="en-US" sz="3200" dirty="0"/>
              <a:t> together  </a:t>
            </a:r>
          </a:p>
          <a:p>
            <a:pPr marL="342900" lvl="1" indent="-342900"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en-US" sz="3200" dirty="0">
                <a:solidFill>
                  <a:srgbClr val="FF0000"/>
                </a:solidFill>
              </a:rPr>
              <a:t>Responsibly</a:t>
            </a:r>
            <a:r>
              <a:rPr lang="en-US" sz="3200" dirty="0"/>
              <a:t>- Love &amp; Logic = Choices = Power = Thinking 			Words not Fighting Words </a:t>
            </a:r>
          </a:p>
          <a:p>
            <a:pPr marL="342900" lvl="1" indent="-342900"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en-US" sz="3200" dirty="0">
                <a:solidFill>
                  <a:srgbClr val="FF0000"/>
                </a:solidFill>
              </a:rPr>
              <a:t>Reassurance</a:t>
            </a:r>
            <a:r>
              <a:rPr lang="en-US" sz="3200" dirty="0"/>
              <a:t>- Model emotions by validation and empathy</a:t>
            </a:r>
          </a:p>
          <a:p>
            <a:pPr marL="2628900" lvl="6" indent="-342900"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en-US" sz="2600" dirty="0"/>
              <a:t>What about all those ?’s </a:t>
            </a:r>
          </a:p>
          <a:p>
            <a:pPr marL="342900" lvl="1" indent="-342900"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en-US" sz="3200" dirty="0">
                <a:solidFill>
                  <a:srgbClr val="FF0000"/>
                </a:solidFill>
              </a:rPr>
              <a:t>Reward</a:t>
            </a:r>
            <a:r>
              <a:rPr lang="en-US" sz="3200" dirty="0"/>
              <a:t>- Set up new Reward System (by your child’s Love 			Languages) </a:t>
            </a:r>
          </a:p>
          <a:p>
            <a:pPr marL="342900" lvl="1" indent="-342900"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en-US" sz="3200" dirty="0">
                <a:solidFill>
                  <a:srgbClr val="FF0000"/>
                </a:solidFill>
              </a:rPr>
              <a:t>Resilience</a:t>
            </a:r>
            <a:r>
              <a:rPr lang="en-US" sz="3200" dirty="0"/>
              <a:t>- Instill </a:t>
            </a:r>
            <a:r>
              <a:rPr lang="en-US" sz="3200" b="1" dirty="0"/>
              <a:t>HOPE </a:t>
            </a:r>
            <a:r>
              <a:rPr lang="en-US" sz="3200" dirty="0"/>
              <a:t>by telling the story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501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Balance- Mind Body Soul </a:t>
            </a:r>
          </a:p>
        </p:txBody>
      </p:sp>
      <p:pic>
        <p:nvPicPr>
          <p:cNvPr id="1026" name="Picture 2" descr="Image result for physiological balance pictures pd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89867" y="2286000"/>
            <a:ext cx="6501215" cy="359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3555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Balance- Mind Body Soul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1952987"/>
              </p:ext>
            </p:extLst>
          </p:nvPr>
        </p:nvGraphicFramePr>
        <p:xfrm>
          <a:off x="1250950" y="1327759"/>
          <a:ext cx="10586146" cy="50855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012964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Physical Balance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5478" y="1778696"/>
            <a:ext cx="10178322" cy="4727197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>
                <a:solidFill>
                  <a:srgbClr val="FF0000"/>
                </a:solidFill>
                <a:latin typeface="Myriad Pro Light"/>
              </a:rPr>
              <a:t>Sleep</a:t>
            </a:r>
          </a:p>
          <a:p>
            <a:pPr lvl="1"/>
            <a:r>
              <a:rPr lang="en-US" dirty="0">
                <a:latin typeface="Myriad Pro Light"/>
              </a:rPr>
              <a:t>Even more important to sleep well to reduce panic and depression </a:t>
            </a:r>
          </a:p>
          <a:p>
            <a:pPr lvl="3"/>
            <a:r>
              <a:rPr lang="en-US" dirty="0">
                <a:latin typeface="Myriad Pro Light"/>
              </a:rPr>
              <a:t>Bed time routine tips-Sleep only in the bed. Magnesium. Get out after 20 </a:t>
            </a:r>
            <a:r>
              <a:rPr lang="en-US" dirty="0" err="1">
                <a:latin typeface="Myriad Pro Light"/>
              </a:rPr>
              <a:t>mins</a:t>
            </a:r>
            <a:r>
              <a:rPr lang="en-US" dirty="0">
                <a:latin typeface="Myriad Pro Light"/>
              </a:rPr>
              <a:t>. </a:t>
            </a:r>
          </a:p>
          <a:p>
            <a:r>
              <a:rPr lang="en-US" b="1" dirty="0">
                <a:solidFill>
                  <a:srgbClr val="FF0000"/>
                </a:solidFill>
                <a:latin typeface="Myriad Pro Light"/>
              </a:rPr>
              <a:t>Diet</a:t>
            </a:r>
            <a:r>
              <a:rPr lang="en-US" dirty="0">
                <a:latin typeface="Myriad Pro Light"/>
              </a:rPr>
              <a:t> </a:t>
            </a:r>
          </a:p>
          <a:p>
            <a:pPr lvl="1"/>
            <a:r>
              <a:rPr lang="en-US" dirty="0">
                <a:latin typeface="Myriad Pro Light"/>
              </a:rPr>
              <a:t>Hard to eat fresh healthy fruits and vegetables but family dinner is a must!</a:t>
            </a:r>
          </a:p>
          <a:p>
            <a:pPr lvl="3"/>
            <a:r>
              <a:rPr lang="en-US" dirty="0">
                <a:latin typeface="Myriad Pro Light"/>
              </a:rPr>
              <a:t> </a:t>
            </a:r>
          </a:p>
          <a:p>
            <a:r>
              <a:rPr lang="en-US" b="1" dirty="0">
                <a:solidFill>
                  <a:srgbClr val="FF0000"/>
                </a:solidFill>
                <a:latin typeface="Myriad Pro Light"/>
              </a:rPr>
              <a:t>Exercise/Movement </a:t>
            </a:r>
            <a:r>
              <a:rPr lang="en-US" dirty="0">
                <a:solidFill>
                  <a:srgbClr val="FF0000"/>
                </a:solidFill>
                <a:latin typeface="Myriad Pro Light"/>
              </a:rPr>
              <a:t> </a:t>
            </a:r>
          </a:p>
          <a:p>
            <a:pPr lvl="1"/>
            <a:r>
              <a:rPr lang="en-US" dirty="0">
                <a:latin typeface="Myriad Pro Light"/>
              </a:rPr>
              <a:t>Gym is out! Sports are Out! </a:t>
            </a:r>
          </a:p>
          <a:p>
            <a:pPr lvl="1"/>
            <a:r>
              <a:rPr lang="en-US" dirty="0">
                <a:latin typeface="Myriad Pro Light"/>
              </a:rPr>
              <a:t>Exercise outside/Inside?</a:t>
            </a:r>
          </a:p>
          <a:p>
            <a:pPr lvl="1"/>
            <a:r>
              <a:rPr lang="en-US" dirty="0">
                <a:latin typeface="Myriad Pro Light"/>
              </a:rPr>
              <a:t>Without it…taxing on our immune systems</a:t>
            </a:r>
          </a:p>
          <a:p>
            <a:pPr lvl="1"/>
            <a:r>
              <a:rPr lang="en-US" dirty="0">
                <a:latin typeface="Myriad Pro Light"/>
              </a:rPr>
              <a:t>Movement Apps </a:t>
            </a:r>
          </a:p>
          <a:p>
            <a:pPr lvl="1"/>
            <a:r>
              <a:rPr lang="en-US" dirty="0">
                <a:latin typeface="Myriad Pro Light"/>
              </a:rPr>
              <a:t>Gaming? </a:t>
            </a:r>
          </a:p>
          <a:p>
            <a:pPr marL="457200" lvl="1" indent="0">
              <a:buNone/>
            </a:pPr>
            <a:r>
              <a:rPr lang="en-US" dirty="0">
                <a:latin typeface="Myriad Pro Light"/>
              </a:rPr>
              <a:t> </a:t>
            </a:r>
          </a:p>
          <a:p>
            <a:pPr marL="0" indent="0">
              <a:buNone/>
            </a:pPr>
            <a:r>
              <a:rPr lang="en-US" sz="1400" dirty="0"/>
              <a:t>					</a:t>
            </a:r>
          </a:p>
          <a:p>
            <a:pPr marL="0" indent="0">
              <a:buNone/>
            </a:pPr>
            <a:r>
              <a:rPr lang="en-US" sz="1400" dirty="0"/>
              <a:t>(</a:t>
            </a:r>
            <a:r>
              <a:rPr lang="en-US" sz="1400" dirty="0">
                <a:hlinkClick r:id="rId2"/>
              </a:rPr>
              <a:t>https://youthservicesslc.wordpress.com/2012/06/05/3-reasons-for-family-dinner</a:t>
            </a:r>
            <a:r>
              <a:rPr lang="en-US" sz="1400" dirty="0"/>
              <a:t>)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2517" y="3432132"/>
            <a:ext cx="4303265" cy="3073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11896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Physical Balance –</a:t>
            </a:r>
            <a:r>
              <a:rPr lang="en-US" sz="2800" dirty="0"/>
              <a:t>Immune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390389"/>
            <a:ext cx="10178322" cy="5098093"/>
          </a:xfrm>
        </p:spPr>
        <p:txBody>
          <a:bodyPr/>
          <a:lstStyle/>
          <a:p>
            <a:endParaRPr lang="en-US" dirty="0"/>
          </a:p>
          <a:p>
            <a:r>
              <a:rPr lang="en-US" sz="2800" dirty="0"/>
              <a:t>Supplements for kids!</a:t>
            </a:r>
          </a:p>
          <a:p>
            <a:pPr lvl="1"/>
            <a:r>
              <a:rPr lang="en-US" sz="2800" dirty="0"/>
              <a:t>Vitamin D3</a:t>
            </a:r>
          </a:p>
          <a:p>
            <a:pPr lvl="1"/>
            <a:r>
              <a:rPr lang="en-US" sz="2800" dirty="0"/>
              <a:t>Vitamin C  </a:t>
            </a:r>
          </a:p>
          <a:p>
            <a:pPr lvl="1"/>
            <a:r>
              <a:rPr lang="en-US" sz="2800" dirty="0"/>
              <a:t>Zinc </a:t>
            </a:r>
          </a:p>
          <a:p>
            <a:pPr lvl="1"/>
            <a:r>
              <a:rPr lang="en-US" sz="2800" dirty="0"/>
              <a:t>Magnesium  </a:t>
            </a:r>
          </a:p>
          <a:p>
            <a:pPr lvl="1"/>
            <a:r>
              <a:rPr lang="en-US" sz="2800" dirty="0"/>
              <a:t>B6 </a:t>
            </a:r>
          </a:p>
          <a:p>
            <a:pPr lvl="1"/>
            <a:r>
              <a:rPr lang="en-US" sz="2800" dirty="0"/>
              <a:t>Apple Cider Vinegar</a:t>
            </a:r>
          </a:p>
          <a:p>
            <a:pPr lvl="1"/>
            <a:r>
              <a:rPr lang="en-US" sz="2800" dirty="0"/>
              <a:t>Turmeric 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8843" y="1784187"/>
            <a:ext cx="4723530" cy="4434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59019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B2F36"/>
      </a:dk2>
      <a:lt2>
        <a:srgbClr val="F3F3F2"/>
      </a:lt2>
      <a:accent1>
        <a:srgbClr val="A38D51"/>
      </a:accent1>
      <a:accent2>
        <a:srgbClr val="5A3D40"/>
      </a:accent2>
      <a:accent3>
        <a:srgbClr val="5D988C"/>
      </a:accent3>
      <a:accent4>
        <a:srgbClr val="A85752"/>
      </a:accent4>
      <a:accent5>
        <a:srgbClr val="809A67"/>
      </a:accent5>
      <a:accent6>
        <a:srgbClr val="67645A"/>
      </a:accent6>
      <a:hlink>
        <a:srgbClr val="5D988C"/>
      </a:hlink>
      <a:folHlink>
        <a:srgbClr val="8467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9E77EDF1-0821-4215-BD6E-A2D49F0255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3436</TotalTime>
  <Words>585</Words>
  <Application>Microsoft Office PowerPoint</Application>
  <PresentationFormat>Widescreen</PresentationFormat>
  <Paragraphs>119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AR BLANCA</vt:lpstr>
      <vt:lpstr>Arial</vt:lpstr>
      <vt:lpstr>Calibri</vt:lpstr>
      <vt:lpstr>Gill Sans MT</vt:lpstr>
      <vt:lpstr>Impact</vt:lpstr>
      <vt:lpstr>Myriad Pro Light</vt:lpstr>
      <vt:lpstr>Times New Roman</vt:lpstr>
      <vt:lpstr>Wingdings</vt:lpstr>
      <vt:lpstr>Wingdings 3</vt:lpstr>
      <vt:lpstr>Badge</vt:lpstr>
      <vt:lpstr>  Parenting Tips and Understanding Through a Pandemic  Succeeding at finding out what works and what doesn’t is not failure.   CARYL WARD LCMHC,CFLE carylscounseling@gmail.com 801.999.0179 </vt:lpstr>
      <vt:lpstr>Virtual Times From Elmo</vt:lpstr>
      <vt:lpstr>101 Parenting with the Unseen </vt:lpstr>
      <vt:lpstr>The Unknowns &amp; The Unseen </vt:lpstr>
      <vt:lpstr>The Five R’s of Self-Discipline</vt:lpstr>
      <vt:lpstr>Balance- Mind Body Soul </vt:lpstr>
      <vt:lpstr>Balance- Mind Body Soul</vt:lpstr>
      <vt:lpstr>Physical Balance</vt:lpstr>
      <vt:lpstr>Physical Balance –Immune system</vt:lpstr>
      <vt:lpstr>Mental Balance </vt:lpstr>
      <vt:lpstr>Social Balance </vt:lpstr>
      <vt:lpstr>  Emotion/Spiritual Balance Step 1</vt:lpstr>
      <vt:lpstr>Emotion/ Spiritual Balance Step 2</vt:lpstr>
      <vt:lpstr>Book References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Boggs</dc:creator>
  <cp:lastModifiedBy>carylscottage@gmail.com</cp:lastModifiedBy>
  <cp:revision>30</cp:revision>
  <dcterms:created xsi:type="dcterms:W3CDTF">2018-08-10T17:57:38Z</dcterms:created>
  <dcterms:modified xsi:type="dcterms:W3CDTF">2021-02-24T03:56:28Z</dcterms:modified>
</cp:coreProperties>
</file>