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3" r:id="rId2"/>
    <p:sldId id="304" r:id="rId3"/>
    <p:sldId id="311" r:id="rId4"/>
    <p:sldId id="312" r:id="rId5"/>
    <p:sldId id="314" r:id="rId6"/>
    <p:sldId id="316" r:id="rId7"/>
    <p:sldId id="315" r:id="rId8"/>
    <p:sldId id="322" r:id="rId9"/>
    <p:sldId id="305" r:id="rId10"/>
    <p:sldId id="317" r:id="rId11"/>
    <p:sldId id="318" r:id="rId12"/>
    <p:sldId id="319" r:id="rId13"/>
    <p:sldId id="321" r:id="rId14"/>
    <p:sldId id="320" r:id="rId15"/>
    <p:sldId id="323" r:id="rId16"/>
    <p:sldId id="306" r:id="rId17"/>
    <p:sldId id="310" r:id="rId18"/>
    <p:sldId id="313" r:id="rId19"/>
    <p:sldId id="308" r:id="rId20"/>
    <p:sldId id="309" r:id="rId21"/>
    <p:sldId id="30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3.xml.rels><?xml version="1.0" encoding="UTF-8" standalone="yes"?>
<Relationships xmlns="http://schemas.openxmlformats.org/package/2006/relationships"><Relationship Id="rId1" Type="http://schemas.openxmlformats.org/officeDocument/2006/relationships/image" Target="../media/image8.gif"/></Relationships>
</file>

<file path=ppt/diagrams/_rels/drawing3.xml.rels><?xml version="1.0" encoding="UTF-8" standalone="yes"?>
<Relationships xmlns="http://schemas.openxmlformats.org/package/2006/relationships"><Relationship Id="rId1" Type="http://schemas.openxmlformats.org/officeDocument/2006/relationships/image" Target="../media/image8.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367FBE-085D-406F-9A0D-F8159B1404D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59E7DCA-E13E-423A-A611-87112446D056}">
      <dgm:prSet phldrT="[Text]"/>
      <dgm:spPr/>
      <dgm:t>
        <a:bodyPr/>
        <a:lstStyle/>
        <a:p>
          <a:r>
            <a:rPr lang="en-US" dirty="0" smtClean="0"/>
            <a:t>Shame</a:t>
          </a:r>
          <a:endParaRPr lang="en-US" dirty="0"/>
        </a:p>
      </dgm:t>
    </dgm:pt>
    <dgm:pt modelId="{512A7F03-3B71-4FE4-AD4A-4034AC838E05}" type="parTrans" cxnId="{EE541662-471C-4362-9AA2-24564371728C}">
      <dgm:prSet/>
      <dgm:spPr/>
      <dgm:t>
        <a:bodyPr/>
        <a:lstStyle/>
        <a:p>
          <a:endParaRPr lang="en-US"/>
        </a:p>
      </dgm:t>
    </dgm:pt>
    <dgm:pt modelId="{2454AF5A-39F4-4004-BE5E-FD7E0DC3B62F}" type="sibTrans" cxnId="{EE541662-471C-4362-9AA2-24564371728C}">
      <dgm:prSet/>
      <dgm:spPr/>
      <dgm:t>
        <a:bodyPr/>
        <a:lstStyle/>
        <a:p>
          <a:endParaRPr lang="en-US"/>
        </a:p>
      </dgm:t>
    </dgm:pt>
    <dgm:pt modelId="{28CDE8DE-F823-4983-A403-1BBB93607EFE}">
      <dgm:prSet phldrT="[Text]"/>
      <dgm:spPr/>
      <dgm:t>
        <a:bodyPr/>
        <a:lstStyle/>
        <a:p>
          <a:r>
            <a:rPr lang="en-US" dirty="0" smtClean="0"/>
            <a:t>Worthless</a:t>
          </a:r>
          <a:endParaRPr lang="en-US" dirty="0"/>
        </a:p>
      </dgm:t>
    </dgm:pt>
    <dgm:pt modelId="{BC72DDBA-6119-4594-B5BC-3E19696F4BE2}" type="parTrans" cxnId="{8639B72F-990A-42EF-B5D9-5E946822A244}">
      <dgm:prSet/>
      <dgm:spPr/>
      <dgm:t>
        <a:bodyPr/>
        <a:lstStyle/>
        <a:p>
          <a:endParaRPr lang="en-US"/>
        </a:p>
      </dgm:t>
    </dgm:pt>
    <dgm:pt modelId="{61E9C162-31CE-4788-9649-7B1C8BC5775F}" type="sibTrans" cxnId="{8639B72F-990A-42EF-B5D9-5E946822A244}">
      <dgm:prSet/>
      <dgm:spPr/>
      <dgm:t>
        <a:bodyPr/>
        <a:lstStyle/>
        <a:p>
          <a:endParaRPr lang="en-US"/>
        </a:p>
      </dgm:t>
    </dgm:pt>
    <dgm:pt modelId="{868F2245-CC66-4365-A5EA-A6EA66E72B3E}">
      <dgm:prSet phldrT="[Text]"/>
      <dgm:spPr/>
      <dgm:t>
        <a:bodyPr/>
        <a:lstStyle/>
        <a:p>
          <a:r>
            <a:rPr lang="en-US" dirty="0" smtClean="0"/>
            <a:t>Loss</a:t>
          </a:r>
          <a:endParaRPr lang="en-US" dirty="0"/>
        </a:p>
      </dgm:t>
    </dgm:pt>
    <dgm:pt modelId="{E7302000-017B-430B-9590-E6441FD985F1}" type="parTrans" cxnId="{F0F397A8-D5C8-42E9-9571-29647AC0AD88}">
      <dgm:prSet/>
      <dgm:spPr/>
      <dgm:t>
        <a:bodyPr/>
        <a:lstStyle/>
        <a:p>
          <a:endParaRPr lang="en-US"/>
        </a:p>
      </dgm:t>
    </dgm:pt>
    <dgm:pt modelId="{E2B148F9-8145-4669-9027-AB0F43269D20}" type="sibTrans" cxnId="{F0F397A8-D5C8-42E9-9571-29647AC0AD88}">
      <dgm:prSet/>
      <dgm:spPr/>
      <dgm:t>
        <a:bodyPr/>
        <a:lstStyle/>
        <a:p>
          <a:endParaRPr lang="en-US"/>
        </a:p>
      </dgm:t>
    </dgm:pt>
    <dgm:pt modelId="{4C678F0B-40CA-423D-B02E-9D57C968FA26}">
      <dgm:prSet phldrT="[Text]"/>
      <dgm:spPr/>
      <dgm:t>
        <a:bodyPr/>
        <a:lstStyle/>
        <a:p>
          <a:r>
            <a:rPr lang="en-US" dirty="0" smtClean="0"/>
            <a:t>Grief</a:t>
          </a:r>
          <a:endParaRPr lang="en-US" dirty="0"/>
        </a:p>
      </dgm:t>
    </dgm:pt>
    <dgm:pt modelId="{85950E80-599D-4A5A-A5DC-51A20620826A}" type="parTrans" cxnId="{455129F4-B280-4450-ADA8-8D8BC2D14845}">
      <dgm:prSet/>
      <dgm:spPr/>
      <dgm:t>
        <a:bodyPr/>
        <a:lstStyle/>
        <a:p>
          <a:endParaRPr lang="en-US"/>
        </a:p>
      </dgm:t>
    </dgm:pt>
    <dgm:pt modelId="{C7F1757F-C9F1-4BAF-B35C-EC30D5CB11AB}" type="sibTrans" cxnId="{455129F4-B280-4450-ADA8-8D8BC2D14845}">
      <dgm:prSet/>
      <dgm:spPr/>
      <dgm:t>
        <a:bodyPr/>
        <a:lstStyle/>
        <a:p>
          <a:endParaRPr lang="en-US"/>
        </a:p>
      </dgm:t>
    </dgm:pt>
    <dgm:pt modelId="{3C76214E-16D8-4EAE-9745-23BABE1C4C07}">
      <dgm:prSet phldrT="[Text]"/>
      <dgm:spPr/>
      <dgm:t>
        <a:bodyPr/>
        <a:lstStyle/>
        <a:p>
          <a:r>
            <a:rPr lang="en-US" dirty="0" smtClean="0"/>
            <a:t>Weak</a:t>
          </a:r>
          <a:endParaRPr lang="en-US" dirty="0"/>
        </a:p>
      </dgm:t>
    </dgm:pt>
    <dgm:pt modelId="{1A28EDBB-ACBC-4A12-8F5C-A700C975C866}" type="parTrans" cxnId="{BAA31217-4340-4B32-8BE2-60149C750277}">
      <dgm:prSet/>
      <dgm:spPr/>
      <dgm:t>
        <a:bodyPr/>
        <a:lstStyle/>
        <a:p>
          <a:endParaRPr lang="en-US"/>
        </a:p>
      </dgm:t>
    </dgm:pt>
    <dgm:pt modelId="{2ED6DC86-3C36-4DB1-95FD-05AECF80095A}" type="sibTrans" cxnId="{BAA31217-4340-4B32-8BE2-60149C750277}">
      <dgm:prSet/>
      <dgm:spPr/>
      <dgm:t>
        <a:bodyPr/>
        <a:lstStyle/>
        <a:p>
          <a:endParaRPr lang="en-US"/>
        </a:p>
      </dgm:t>
    </dgm:pt>
    <dgm:pt modelId="{FCCEA845-5926-4F7E-BC74-75E2756B7BC0}">
      <dgm:prSet phldrT="[Text]"/>
      <dgm:spPr/>
      <dgm:t>
        <a:bodyPr/>
        <a:lstStyle/>
        <a:p>
          <a:r>
            <a:rPr lang="en-US" dirty="0" smtClean="0"/>
            <a:t>Powerless</a:t>
          </a:r>
          <a:endParaRPr lang="en-US" dirty="0"/>
        </a:p>
      </dgm:t>
    </dgm:pt>
    <dgm:pt modelId="{0833C6B2-3CD9-4197-AC3D-3C5BBBDFC76F}" type="parTrans" cxnId="{A9626AF3-A4D1-4695-87F0-07127B4DC8F3}">
      <dgm:prSet/>
      <dgm:spPr/>
      <dgm:t>
        <a:bodyPr/>
        <a:lstStyle/>
        <a:p>
          <a:endParaRPr lang="en-US"/>
        </a:p>
      </dgm:t>
    </dgm:pt>
    <dgm:pt modelId="{E8AFCB83-5928-456D-938C-B4ACBBDDFAD1}" type="sibTrans" cxnId="{A9626AF3-A4D1-4695-87F0-07127B4DC8F3}">
      <dgm:prSet/>
      <dgm:spPr/>
      <dgm:t>
        <a:bodyPr/>
        <a:lstStyle/>
        <a:p>
          <a:endParaRPr lang="en-US"/>
        </a:p>
      </dgm:t>
    </dgm:pt>
    <dgm:pt modelId="{4834CCF3-5117-4D1D-90B2-F394A0075D3D}" type="pres">
      <dgm:prSet presAssocID="{EB367FBE-085D-406F-9A0D-F8159B1404D1}" presName="diagram" presStyleCnt="0">
        <dgm:presLayoutVars>
          <dgm:chPref val="1"/>
          <dgm:dir/>
          <dgm:animOne val="branch"/>
          <dgm:animLvl val="lvl"/>
          <dgm:resizeHandles val="exact"/>
        </dgm:presLayoutVars>
      </dgm:prSet>
      <dgm:spPr/>
      <dgm:t>
        <a:bodyPr/>
        <a:lstStyle/>
        <a:p>
          <a:endParaRPr lang="en-US"/>
        </a:p>
      </dgm:t>
    </dgm:pt>
    <dgm:pt modelId="{707D9215-890D-4C97-8C0A-E55387DC7514}" type="pres">
      <dgm:prSet presAssocID="{D59E7DCA-E13E-423A-A611-87112446D056}" presName="root1" presStyleCnt="0"/>
      <dgm:spPr/>
    </dgm:pt>
    <dgm:pt modelId="{256350F2-0703-443C-B4A9-AF4C4FBC2702}" type="pres">
      <dgm:prSet presAssocID="{D59E7DCA-E13E-423A-A611-87112446D056}" presName="LevelOneTextNode" presStyleLbl="node0" presStyleIdx="0" presStyleCnt="1">
        <dgm:presLayoutVars>
          <dgm:chPref val="3"/>
        </dgm:presLayoutVars>
      </dgm:prSet>
      <dgm:spPr/>
      <dgm:t>
        <a:bodyPr/>
        <a:lstStyle/>
        <a:p>
          <a:endParaRPr lang="en-US"/>
        </a:p>
      </dgm:t>
    </dgm:pt>
    <dgm:pt modelId="{829FCA09-E3FB-411D-8D76-F6ECD17A1332}" type="pres">
      <dgm:prSet presAssocID="{D59E7DCA-E13E-423A-A611-87112446D056}" presName="level2hierChild" presStyleCnt="0"/>
      <dgm:spPr/>
    </dgm:pt>
    <dgm:pt modelId="{E6AC91AA-CA0C-413F-80F8-966CABBE5D37}" type="pres">
      <dgm:prSet presAssocID="{BC72DDBA-6119-4594-B5BC-3E19696F4BE2}" presName="conn2-1" presStyleLbl="parChTrans1D2" presStyleIdx="0" presStyleCnt="2"/>
      <dgm:spPr/>
      <dgm:t>
        <a:bodyPr/>
        <a:lstStyle/>
        <a:p>
          <a:endParaRPr lang="en-US"/>
        </a:p>
      </dgm:t>
    </dgm:pt>
    <dgm:pt modelId="{C424E391-A15D-4B27-BC49-5C268364D05E}" type="pres">
      <dgm:prSet presAssocID="{BC72DDBA-6119-4594-B5BC-3E19696F4BE2}" presName="connTx" presStyleLbl="parChTrans1D2" presStyleIdx="0" presStyleCnt="2"/>
      <dgm:spPr/>
      <dgm:t>
        <a:bodyPr/>
        <a:lstStyle/>
        <a:p>
          <a:endParaRPr lang="en-US"/>
        </a:p>
      </dgm:t>
    </dgm:pt>
    <dgm:pt modelId="{B2B427A9-60E2-46BE-877A-FAA65F0B3346}" type="pres">
      <dgm:prSet presAssocID="{28CDE8DE-F823-4983-A403-1BBB93607EFE}" presName="root2" presStyleCnt="0"/>
      <dgm:spPr/>
    </dgm:pt>
    <dgm:pt modelId="{02617323-F8E9-4168-977A-71204E64E645}" type="pres">
      <dgm:prSet presAssocID="{28CDE8DE-F823-4983-A403-1BBB93607EFE}" presName="LevelTwoTextNode" presStyleLbl="node2" presStyleIdx="0" presStyleCnt="2">
        <dgm:presLayoutVars>
          <dgm:chPref val="3"/>
        </dgm:presLayoutVars>
      </dgm:prSet>
      <dgm:spPr/>
      <dgm:t>
        <a:bodyPr/>
        <a:lstStyle/>
        <a:p>
          <a:endParaRPr lang="en-US"/>
        </a:p>
      </dgm:t>
    </dgm:pt>
    <dgm:pt modelId="{1FEC246C-5511-4138-B623-78E4A0CD5B17}" type="pres">
      <dgm:prSet presAssocID="{28CDE8DE-F823-4983-A403-1BBB93607EFE}" presName="level3hierChild" presStyleCnt="0"/>
      <dgm:spPr/>
    </dgm:pt>
    <dgm:pt modelId="{1A4AED3D-CD4B-4EA5-B79E-4E0F57B1579C}" type="pres">
      <dgm:prSet presAssocID="{E7302000-017B-430B-9590-E6441FD985F1}" presName="conn2-1" presStyleLbl="parChTrans1D3" presStyleIdx="0" presStyleCnt="3"/>
      <dgm:spPr/>
      <dgm:t>
        <a:bodyPr/>
        <a:lstStyle/>
        <a:p>
          <a:endParaRPr lang="en-US"/>
        </a:p>
      </dgm:t>
    </dgm:pt>
    <dgm:pt modelId="{826B149D-EE55-4A9E-8BA5-969042EA8EAE}" type="pres">
      <dgm:prSet presAssocID="{E7302000-017B-430B-9590-E6441FD985F1}" presName="connTx" presStyleLbl="parChTrans1D3" presStyleIdx="0" presStyleCnt="3"/>
      <dgm:spPr/>
      <dgm:t>
        <a:bodyPr/>
        <a:lstStyle/>
        <a:p>
          <a:endParaRPr lang="en-US"/>
        </a:p>
      </dgm:t>
    </dgm:pt>
    <dgm:pt modelId="{8D8EE6C6-50AC-4DD5-9F8C-81C9B0772F09}" type="pres">
      <dgm:prSet presAssocID="{868F2245-CC66-4365-A5EA-A6EA66E72B3E}" presName="root2" presStyleCnt="0"/>
      <dgm:spPr/>
    </dgm:pt>
    <dgm:pt modelId="{11288CD8-2F25-4D88-8F6B-284BF5FC0BC8}" type="pres">
      <dgm:prSet presAssocID="{868F2245-CC66-4365-A5EA-A6EA66E72B3E}" presName="LevelTwoTextNode" presStyleLbl="node3" presStyleIdx="0" presStyleCnt="3">
        <dgm:presLayoutVars>
          <dgm:chPref val="3"/>
        </dgm:presLayoutVars>
      </dgm:prSet>
      <dgm:spPr/>
      <dgm:t>
        <a:bodyPr/>
        <a:lstStyle/>
        <a:p>
          <a:endParaRPr lang="en-US"/>
        </a:p>
      </dgm:t>
    </dgm:pt>
    <dgm:pt modelId="{BCDBD090-D717-403F-8D06-54C6FC21A196}" type="pres">
      <dgm:prSet presAssocID="{868F2245-CC66-4365-A5EA-A6EA66E72B3E}" presName="level3hierChild" presStyleCnt="0"/>
      <dgm:spPr/>
    </dgm:pt>
    <dgm:pt modelId="{88017818-ECCB-4DD9-9B02-1C0BD7D28C26}" type="pres">
      <dgm:prSet presAssocID="{85950E80-599D-4A5A-A5DC-51A20620826A}" presName="conn2-1" presStyleLbl="parChTrans1D3" presStyleIdx="1" presStyleCnt="3"/>
      <dgm:spPr/>
      <dgm:t>
        <a:bodyPr/>
        <a:lstStyle/>
        <a:p>
          <a:endParaRPr lang="en-US"/>
        </a:p>
      </dgm:t>
    </dgm:pt>
    <dgm:pt modelId="{665863D0-CA66-4533-A45B-A4A5B242E154}" type="pres">
      <dgm:prSet presAssocID="{85950E80-599D-4A5A-A5DC-51A20620826A}" presName="connTx" presStyleLbl="parChTrans1D3" presStyleIdx="1" presStyleCnt="3"/>
      <dgm:spPr/>
      <dgm:t>
        <a:bodyPr/>
        <a:lstStyle/>
        <a:p>
          <a:endParaRPr lang="en-US"/>
        </a:p>
      </dgm:t>
    </dgm:pt>
    <dgm:pt modelId="{EDBF7638-CD3B-44A0-B501-32198BED771B}" type="pres">
      <dgm:prSet presAssocID="{4C678F0B-40CA-423D-B02E-9D57C968FA26}" presName="root2" presStyleCnt="0"/>
      <dgm:spPr/>
    </dgm:pt>
    <dgm:pt modelId="{1A2DDDB1-8494-4F7F-8C1F-C23B6220FEA5}" type="pres">
      <dgm:prSet presAssocID="{4C678F0B-40CA-423D-B02E-9D57C968FA26}" presName="LevelTwoTextNode" presStyleLbl="node3" presStyleIdx="1" presStyleCnt="3">
        <dgm:presLayoutVars>
          <dgm:chPref val="3"/>
        </dgm:presLayoutVars>
      </dgm:prSet>
      <dgm:spPr/>
      <dgm:t>
        <a:bodyPr/>
        <a:lstStyle/>
        <a:p>
          <a:endParaRPr lang="en-US"/>
        </a:p>
      </dgm:t>
    </dgm:pt>
    <dgm:pt modelId="{6ED57322-4D39-4355-97E4-15AD038A12F6}" type="pres">
      <dgm:prSet presAssocID="{4C678F0B-40CA-423D-B02E-9D57C968FA26}" presName="level3hierChild" presStyleCnt="0"/>
      <dgm:spPr/>
    </dgm:pt>
    <dgm:pt modelId="{410A925F-E1F5-4AFD-ADC9-31BFAEB98E8C}" type="pres">
      <dgm:prSet presAssocID="{1A28EDBB-ACBC-4A12-8F5C-A700C975C866}" presName="conn2-1" presStyleLbl="parChTrans1D2" presStyleIdx="1" presStyleCnt="2"/>
      <dgm:spPr/>
      <dgm:t>
        <a:bodyPr/>
        <a:lstStyle/>
        <a:p>
          <a:endParaRPr lang="en-US"/>
        </a:p>
      </dgm:t>
    </dgm:pt>
    <dgm:pt modelId="{F2208E04-CD84-4B6E-B7DE-D32423D84F89}" type="pres">
      <dgm:prSet presAssocID="{1A28EDBB-ACBC-4A12-8F5C-A700C975C866}" presName="connTx" presStyleLbl="parChTrans1D2" presStyleIdx="1" presStyleCnt="2"/>
      <dgm:spPr/>
      <dgm:t>
        <a:bodyPr/>
        <a:lstStyle/>
        <a:p>
          <a:endParaRPr lang="en-US"/>
        </a:p>
      </dgm:t>
    </dgm:pt>
    <dgm:pt modelId="{46E5092A-D9BD-4C36-BB5B-F5A93067DEE0}" type="pres">
      <dgm:prSet presAssocID="{3C76214E-16D8-4EAE-9745-23BABE1C4C07}" presName="root2" presStyleCnt="0"/>
      <dgm:spPr/>
    </dgm:pt>
    <dgm:pt modelId="{9BDA2966-0F0E-4B7A-AB5C-2CA069646C7F}" type="pres">
      <dgm:prSet presAssocID="{3C76214E-16D8-4EAE-9745-23BABE1C4C07}" presName="LevelTwoTextNode" presStyleLbl="node2" presStyleIdx="1" presStyleCnt="2">
        <dgm:presLayoutVars>
          <dgm:chPref val="3"/>
        </dgm:presLayoutVars>
      </dgm:prSet>
      <dgm:spPr/>
      <dgm:t>
        <a:bodyPr/>
        <a:lstStyle/>
        <a:p>
          <a:endParaRPr lang="en-US"/>
        </a:p>
      </dgm:t>
    </dgm:pt>
    <dgm:pt modelId="{34876742-A950-486B-A6A2-5DFB7C7A1235}" type="pres">
      <dgm:prSet presAssocID="{3C76214E-16D8-4EAE-9745-23BABE1C4C07}" presName="level3hierChild" presStyleCnt="0"/>
      <dgm:spPr/>
    </dgm:pt>
    <dgm:pt modelId="{91AF3913-963D-4AC4-A2A8-26C0C2383BDC}" type="pres">
      <dgm:prSet presAssocID="{0833C6B2-3CD9-4197-AC3D-3C5BBBDFC76F}" presName="conn2-1" presStyleLbl="parChTrans1D3" presStyleIdx="2" presStyleCnt="3"/>
      <dgm:spPr/>
      <dgm:t>
        <a:bodyPr/>
        <a:lstStyle/>
        <a:p>
          <a:endParaRPr lang="en-US"/>
        </a:p>
      </dgm:t>
    </dgm:pt>
    <dgm:pt modelId="{71CD87F2-1D5E-4E30-A57B-B5958C7956E2}" type="pres">
      <dgm:prSet presAssocID="{0833C6B2-3CD9-4197-AC3D-3C5BBBDFC76F}" presName="connTx" presStyleLbl="parChTrans1D3" presStyleIdx="2" presStyleCnt="3"/>
      <dgm:spPr/>
      <dgm:t>
        <a:bodyPr/>
        <a:lstStyle/>
        <a:p>
          <a:endParaRPr lang="en-US"/>
        </a:p>
      </dgm:t>
    </dgm:pt>
    <dgm:pt modelId="{775DAD24-70D1-47BC-9DA2-4BFD4FABA438}" type="pres">
      <dgm:prSet presAssocID="{FCCEA845-5926-4F7E-BC74-75E2756B7BC0}" presName="root2" presStyleCnt="0"/>
      <dgm:spPr/>
    </dgm:pt>
    <dgm:pt modelId="{34915673-F23B-4449-8F66-CA5859760185}" type="pres">
      <dgm:prSet presAssocID="{FCCEA845-5926-4F7E-BC74-75E2756B7BC0}" presName="LevelTwoTextNode" presStyleLbl="node3" presStyleIdx="2" presStyleCnt="3">
        <dgm:presLayoutVars>
          <dgm:chPref val="3"/>
        </dgm:presLayoutVars>
      </dgm:prSet>
      <dgm:spPr/>
      <dgm:t>
        <a:bodyPr/>
        <a:lstStyle/>
        <a:p>
          <a:endParaRPr lang="en-US"/>
        </a:p>
      </dgm:t>
    </dgm:pt>
    <dgm:pt modelId="{6D38728E-FFF7-4AB1-9B78-A6772DC079E8}" type="pres">
      <dgm:prSet presAssocID="{FCCEA845-5926-4F7E-BC74-75E2756B7BC0}" presName="level3hierChild" presStyleCnt="0"/>
      <dgm:spPr/>
    </dgm:pt>
  </dgm:ptLst>
  <dgm:cxnLst>
    <dgm:cxn modelId="{BAA31217-4340-4B32-8BE2-60149C750277}" srcId="{D59E7DCA-E13E-423A-A611-87112446D056}" destId="{3C76214E-16D8-4EAE-9745-23BABE1C4C07}" srcOrd="1" destOrd="0" parTransId="{1A28EDBB-ACBC-4A12-8F5C-A700C975C866}" sibTransId="{2ED6DC86-3C36-4DB1-95FD-05AECF80095A}"/>
    <dgm:cxn modelId="{455129F4-B280-4450-ADA8-8D8BC2D14845}" srcId="{28CDE8DE-F823-4983-A403-1BBB93607EFE}" destId="{4C678F0B-40CA-423D-B02E-9D57C968FA26}" srcOrd="1" destOrd="0" parTransId="{85950E80-599D-4A5A-A5DC-51A20620826A}" sibTransId="{C7F1757F-C9F1-4BAF-B35C-EC30D5CB11AB}"/>
    <dgm:cxn modelId="{F0F397A8-D5C8-42E9-9571-29647AC0AD88}" srcId="{28CDE8DE-F823-4983-A403-1BBB93607EFE}" destId="{868F2245-CC66-4365-A5EA-A6EA66E72B3E}" srcOrd="0" destOrd="0" parTransId="{E7302000-017B-430B-9590-E6441FD985F1}" sibTransId="{E2B148F9-8145-4669-9027-AB0F43269D20}"/>
    <dgm:cxn modelId="{396B1CE2-FFC6-4BD9-A60A-3FE49975C3AE}" type="presOf" srcId="{BC72DDBA-6119-4594-B5BC-3E19696F4BE2}" destId="{E6AC91AA-CA0C-413F-80F8-966CABBE5D37}" srcOrd="0" destOrd="0" presId="urn:microsoft.com/office/officeart/2005/8/layout/hierarchy2"/>
    <dgm:cxn modelId="{8FA4752E-4B66-4F46-BF84-06457C2C5052}" type="presOf" srcId="{4C678F0B-40CA-423D-B02E-9D57C968FA26}" destId="{1A2DDDB1-8494-4F7F-8C1F-C23B6220FEA5}" srcOrd="0" destOrd="0" presId="urn:microsoft.com/office/officeart/2005/8/layout/hierarchy2"/>
    <dgm:cxn modelId="{C10A12A1-A88F-49CE-8561-1A96E770E0FB}" type="presOf" srcId="{BC72DDBA-6119-4594-B5BC-3E19696F4BE2}" destId="{C424E391-A15D-4B27-BC49-5C268364D05E}" srcOrd="1" destOrd="0" presId="urn:microsoft.com/office/officeart/2005/8/layout/hierarchy2"/>
    <dgm:cxn modelId="{AB498002-80FC-4A65-8551-7CAA523AC9D4}" type="presOf" srcId="{868F2245-CC66-4365-A5EA-A6EA66E72B3E}" destId="{11288CD8-2F25-4D88-8F6B-284BF5FC0BC8}" srcOrd="0" destOrd="0" presId="urn:microsoft.com/office/officeart/2005/8/layout/hierarchy2"/>
    <dgm:cxn modelId="{8639B72F-990A-42EF-B5D9-5E946822A244}" srcId="{D59E7DCA-E13E-423A-A611-87112446D056}" destId="{28CDE8DE-F823-4983-A403-1BBB93607EFE}" srcOrd="0" destOrd="0" parTransId="{BC72DDBA-6119-4594-B5BC-3E19696F4BE2}" sibTransId="{61E9C162-31CE-4788-9649-7B1C8BC5775F}"/>
    <dgm:cxn modelId="{445DB5E8-1620-4A44-B4AB-B1C2E0A372A9}" type="presOf" srcId="{0833C6B2-3CD9-4197-AC3D-3C5BBBDFC76F}" destId="{71CD87F2-1D5E-4E30-A57B-B5958C7956E2}" srcOrd="1" destOrd="0" presId="urn:microsoft.com/office/officeart/2005/8/layout/hierarchy2"/>
    <dgm:cxn modelId="{FD733C72-6A53-4C01-9890-487C83727BB6}" type="presOf" srcId="{28CDE8DE-F823-4983-A403-1BBB93607EFE}" destId="{02617323-F8E9-4168-977A-71204E64E645}" srcOrd="0" destOrd="0" presId="urn:microsoft.com/office/officeart/2005/8/layout/hierarchy2"/>
    <dgm:cxn modelId="{7C3A1FD2-90DD-4582-8A0E-D560B086B7E2}" type="presOf" srcId="{3C76214E-16D8-4EAE-9745-23BABE1C4C07}" destId="{9BDA2966-0F0E-4B7A-AB5C-2CA069646C7F}" srcOrd="0" destOrd="0" presId="urn:microsoft.com/office/officeart/2005/8/layout/hierarchy2"/>
    <dgm:cxn modelId="{11DC4E4C-E0BB-475C-BF7B-3863E43C69FB}" type="presOf" srcId="{1A28EDBB-ACBC-4A12-8F5C-A700C975C866}" destId="{F2208E04-CD84-4B6E-B7DE-D32423D84F89}" srcOrd="1" destOrd="0" presId="urn:microsoft.com/office/officeart/2005/8/layout/hierarchy2"/>
    <dgm:cxn modelId="{F63B856B-48FC-4835-B0CC-A36789DE3738}" type="presOf" srcId="{0833C6B2-3CD9-4197-AC3D-3C5BBBDFC76F}" destId="{91AF3913-963D-4AC4-A2A8-26C0C2383BDC}" srcOrd="0" destOrd="0" presId="urn:microsoft.com/office/officeart/2005/8/layout/hierarchy2"/>
    <dgm:cxn modelId="{EE541662-471C-4362-9AA2-24564371728C}" srcId="{EB367FBE-085D-406F-9A0D-F8159B1404D1}" destId="{D59E7DCA-E13E-423A-A611-87112446D056}" srcOrd="0" destOrd="0" parTransId="{512A7F03-3B71-4FE4-AD4A-4034AC838E05}" sibTransId="{2454AF5A-39F4-4004-BE5E-FD7E0DC3B62F}"/>
    <dgm:cxn modelId="{E83CF8B2-BC5C-45D0-8663-B8B091BD72EB}" type="presOf" srcId="{1A28EDBB-ACBC-4A12-8F5C-A700C975C866}" destId="{410A925F-E1F5-4AFD-ADC9-31BFAEB98E8C}" srcOrd="0" destOrd="0" presId="urn:microsoft.com/office/officeart/2005/8/layout/hierarchy2"/>
    <dgm:cxn modelId="{1421B948-8144-4246-B767-96E3752FDCC3}" type="presOf" srcId="{85950E80-599D-4A5A-A5DC-51A20620826A}" destId="{665863D0-CA66-4533-A45B-A4A5B242E154}" srcOrd="1" destOrd="0" presId="urn:microsoft.com/office/officeart/2005/8/layout/hierarchy2"/>
    <dgm:cxn modelId="{A9626AF3-A4D1-4695-87F0-07127B4DC8F3}" srcId="{3C76214E-16D8-4EAE-9745-23BABE1C4C07}" destId="{FCCEA845-5926-4F7E-BC74-75E2756B7BC0}" srcOrd="0" destOrd="0" parTransId="{0833C6B2-3CD9-4197-AC3D-3C5BBBDFC76F}" sibTransId="{E8AFCB83-5928-456D-938C-B4ACBBDDFAD1}"/>
    <dgm:cxn modelId="{B98313BC-7BB7-4C28-B5AC-BE848C4A229D}" type="presOf" srcId="{EB367FBE-085D-406F-9A0D-F8159B1404D1}" destId="{4834CCF3-5117-4D1D-90B2-F394A0075D3D}" srcOrd="0" destOrd="0" presId="urn:microsoft.com/office/officeart/2005/8/layout/hierarchy2"/>
    <dgm:cxn modelId="{9E610DC8-0C37-4F0D-97C3-C7EF645E70A0}" type="presOf" srcId="{FCCEA845-5926-4F7E-BC74-75E2756B7BC0}" destId="{34915673-F23B-4449-8F66-CA5859760185}" srcOrd="0" destOrd="0" presId="urn:microsoft.com/office/officeart/2005/8/layout/hierarchy2"/>
    <dgm:cxn modelId="{8096E5A1-670D-4BD7-B597-F1B8321FAAB0}" type="presOf" srcId="{85950E80-599D-4A5A-A5DC-51A20620826A}" destId="{88017818-ECCB-4DD9-9B02-1C0BD7D28C26}" srcOrd="0" destOrd="0" presId="urn:microsoft.com/office/officeart/2005/8/layout/hierarchy2"/>
    <dgm:cxn modelId="{5246C33E-5088-4624-8DBB-B187C0E2CAE5}" type="presOf" srcId="{E7302000-017B-430B-9590-E6441FD985F1}" destId="{826B149D-EE55-4A9E-8BA5-969042EA8EAE}" srcOrd="1" destOrd="0" presId="urn:microsoft.com/office/officeart/2005/8/layout/hierarchy2"/>
    <dgm:cxn modelId="{017368EA-D693-4BC7-987E-9B16082E0B56}" type="presOf" srcId="{E7302000-017B-430B-9590-E6441FD985F1}" destId="{1A4AED3D-CD4B-4EA5-B79E-4E0F57B1579C}" srcOrd="0" destOrd="0" presId="urn:microsoft.com/office/officeart/2005/8/layout/hierarchy2"/>
    <dgm:cxn modelId="{444E8E4F-3E40-4F29-9BBF-6DE7944991D1}" type="presOf" srcId="{D59E7DCA-E13E-423A-A611-87112446D056}" destId="{256350F2-0703-443C-B4A9-AF4C4FBC2702}" srcOrd="0" destOrd="0" presId="urn:microsoft.com/office/officeart/2005/8/layout/hierarchy2"/>
    <dgm:cxn modelId="{2E52B1E9-CF50-4BB9-96A0-4FD1B284D78A}" type="presParOf" srcId="{4834CCF3-5117-4D1D-90B2-F394A0075D3D}" destId="{707D9215-890D-4C97-8C0A-E55387DC7514}" srcOrd="0" destOrd="0" presId="urn:microsoft.com/office/officeart/2005/8/layout/hierarchy2"/>
    <dgm:cxn modelId="{F05EF484-A2E4-4F8E-BFF8-CE6233126695}" type="presParOf" srcId="{707D9215-890D-4C97-8C0A-E55387DC7514}" destId="{256350F2-0703-443C-B4A9-AF4C4FBC2702}" srcOrd="0" destOrd="0" presId="urn:microsoft.com/office/officeart/2005/8/layout/hierarchy2"/>
    <dgm:cxn modelId="{4CB12461-3C78-41A3-8EA9-AD22DB906CF0}" type="presParOf" srcId="{707D9215-890D-4C97-8C0A-E55387DC7514}" destId="{829FCA09-E3FB-411D-8D76-F6ECD17A1332}" srcOrd="1" destOrd="0" presId="urn:microsoft.com/office/officeart/2005/8/layout/hierarchy2"/>
    <dgm:cxn modelId="{697C1DE9-9E0D-4A49-B772-40AC7F93B6CA}" type="presParOf" srcId="{829FCA09-E3FB-411D-8D76-F6ECD17A1332}" destId="{E6AC91AA-CA0C-413F-80F8-966CABBE5D37}" srcOrd="0" destOrd="0" presId="urn:microsoft.com/office/officeart/2005/8/layout/hierarchy2"/>
    <dgm:cxn modelId="{9742AD46-E2AB-48B9-A395-89050FF02CBD}" type="presParOf" srcId="{E6AC91AA-CA0C-413F-80F8-966CABBE5D37}" destId="{C424E391-A15D-4B27-BC49-5C268364D05E}" srcOrd="0" destOrd="0" presId="urn:microsoft.com/office/officeart/2005/8/layout/hierarchy2"/>
    <dgm:cxn modelId="{5F426612-F163-46D9-812E-0087E121CE45}" type="presParOf" srcId="{829FCA09-E3FB-411D-8D76-F6ECD17A1332}" destId="{B2B427A9-60E2-46BE-877A-FAA65F0B3346}" srcOrd="1" destOrd="0" presId="urn:microsoft.com/office/officeart/2005/8/layout/hierarchy2"/>
    <dgm:cxn modelId="{D64F1F9A-392A-4DAE-AA3E-63CE3FCD2C93}" type="presParOf" srcId="{B2B427A9-60E2-46BE-877A-FAA65F0B3346}" destId="{02617323-F8E9-4168-977A-71204E64E645}" srcOrd="0" destOrd="0" presId="urn:microsoft.com/office/officeart/2005/8/layout/hierarchy2"/>
    <dgm:cxn modelId="{0403E138-A6B7-434A-861D-7F84CB30FBA5}" type="presParOf" srcId="{B2B427A9-60E2-46BE-877A-FAA65F0B3346}" destId="{1FEC246C-5511-4138-B623-78E4A0CD5B17}" srcOrd="1" destOrd="0" presId="urn:microsoft.com/office/officeart/2005/8/layout/hierarchy2"/>
    <dgm:cxn modelId="{D65E7F3B-4CBF-487C-8149-EFFA3CD6A6ED}" type="presParOf" srcId="{1FEC246C-5511-4138-B623-78E4A0CD5B17}" destId="{1A4AED3D-CD4B-4EA5-B79E-4E0F57B1579C}" srcOrd="0" destOrd="0" presId="urn:microsoft.com/office/officeart/2005/8/layout/hierarchy2"/>
    <dgm:cxn modelId="{A7BAB2D0-8F04-47A9-9708-23ECDA93488B}" type="presParOf" srcId="{1A4AED3D-CD4B-4EA5-B79E-4E0F57B1579C}" destId="{826B149D-EE55-4A9E-8BA5-969042EA8EAE}" srcOrd="0" destOrd="0" presId="urn:microsoft.com/office/officeart/2005/8/layout/hierarchy2"/>
    <dgm:cxn modelId="{5BE2FD79-522F-426F-AB1A-4F9861DCCAFD}" type="presParOf" srcId="{1FEC246C-5511-4138-B623-78E4A0CD5B17}" destId="{8D8EE6C6-50AC-4DD5-9F8C-81C9B0772F09}" srcOrd="1" destOrd="0" presId="urn:microsoft.com/office/officeart/2005/8/layout/hierarchy2"/>
    <dgm:cxn modelId="{A80E5D5D-E3FA-49FE-8B08-9499B770CD42}" type="presParOf" srcId="{8D8EE6C6-50AC-4DD5-9F8C-81C9B0772F09}" destId="{11288CD8-2F25-4D88-8F6B-284BF5FC0BC8}" srcOrd="0" destOrd="0" presId="urn:microsoft.com/office/officeart/2005/8/layout/hierarchy2"/>
    <dgm:cxn modelId="{FAF93067-EAAD-4C32-A3CA-3ED8C4616C70}" type="presParOf" srcId="{8D8EE6C6-50AC-4DD5-9F8C-81C9B0772F09}" destId="{BCDBD090-D717-403F-8D06-54C6FC21A196}" srcOrd="1" destOrd="0" presId="urn:microsoft.com/office/officeart/2005/8/layout/hierarchy2"/>
    <dgm:cxn modelId="{1578AC2C-3128-47A4-A89F-FEB4DC35C7C7}" type="presParOf" srcId="{1FEC246C-5511-4138-B623-78E4A0CD5B17}" destId="{88017818-ECCB-4DD9-9B02-1C0BD7D28C26}" srcOrd="2" destOrd="0" presId="urn:microsoft.com/office/officeart/2005/8/layout/hierarchy2"/>
    <dgm:cxn modelId="{DB9E2D1C-C60D-4C6B-B1B6-1695F2CDA398}" type="presParOf" srcId="{88017818-ECCB-4DD9-9B02-1C0BD7D28C26}" destId="{665863D0-CA66-4533-A45B-A4A5B242E154}" srcOrd="0" destOrd="0" presId="urn:microsoft.com/office/officeart/2005/8/layout/hierarchy2"/>
    <dgm:cxn modelId="{6C9C08E5-FB79-4B62-B93E-87365BF770AD}" type="presParOf" srcId="{1FEC246C-5511-4138-B623-78E4A0CD5B17}" destId="{EDBF7638-CD3B-44A0-B501-32198BED771B}" srcOrd="3" destOrd="0" presId="urn:microsoft.com/office/officeart/2005/8/layout/hierarchy2"/>
    <dgm:cxn modelId="{3D854441-7B2D-4F7B-9ABD-30D994B10C14}" type="presParOf" srcId="{EDBF7638-CD3B-44A0-B501-32198BED771B}" destId="{1A2DDDB1-8494-4F7F-8C1F-C23B6220FEA5}" srcOrd="0" destOrd="0" presId="urn:microsoft.com/office/officeart/2005/8/layout/hierarchy2"/>
    <dgm:cxn modelId="{8012D097-0B25-47B1-824B-D2D8A9C53773}" type="presParOf" srcId="{EDBF7638-CD3B-44A0-B501-32198BED771B}" destId="{6ED57322-4D39-4355-97E4-15AD038A12F6}" srcOrd="1" destOrd="0" presId="urn:microsoft.com/office/officeart/2005/8/layout/hierarchy2"/>
    <dgm:cxn modelId="{11911023-CF90-41B7-9962-F253BE611C92}" type="presParOf" srcId="{829FCA09-E3FB-411D-8D76-F6ECD17A1332}" destId="{410A925F-E1F5-4AFD-ADC9-31BFAEB98E8C}" srcOrd="2" destOrd="0" presId="urn:microsoft.com/office/officeart/2005/8/layout/hierarchy2"/>
    <dgm:cxn modelId="{88C9209A-B0C1-40C6-BAA8-7CD953DBA822}" type="presParOf" srcId="{410A925F-E1F5-4AFD-ADC9-31BFAEB98E8C}" destId="{F2208E04-CD84-4B6E-B7DE-D32423D84F89}" srcOrd="0" destOrd="0" presId="urn:microsoft.com/office/officeart/2005/8/layout/hierarchy2"/>
    <dgm:cxn modelId="{E9A66A13-9CCB-47CD-8BEE-656B1350FB9A}" type="presParOf" srcId="{829FCA09-E3FB-411D-8D76-F6ECD17A1332}" destId="{46E5092A-D9BD-4C36-BB5B-F5A93067DEE0}" srcOrd="3" destOrd="0" presId="urn:microsoft.com/office/officeart/2005/8/layout/hierarchy2"/>
    <dgm:cxn modelId="{CD325A7E-48BF-48C1-9BFF-BF4B52286917}" type="presParOf" srcId="{46E5092A-D9BD-4C36-BB5B-F5A93067DEE0}" destId="{9BDA2966-0F0E-4B7A-AB5C-2CA069646C7F}" srcOrd="0" destOrd="0" presId="urn:microsoft.com/office/officeart/2005/8/layout/hierarchy2"/>
    <dgm:cxn modelId="{430EADA8-AFF8-46E2-8AA9-EE270DB2E6C5}" type="presParOf" srcId="{46E5092A-D9BD-4C36-BB5B-F5A93067DEE0}" destId="{34876742-A950-486B-A6A2-5DFB7C7A1235}" srcOrd="1" destOrd="0" presId="urn:microsoft.com/office/officeart/2005/8/layout/hierarchy2"/>
    <dgm:cxn modelId="{C9D230D5-DE74-4777-BB6F-1156C953834F}" type="presParOf" srcId="{34876742-A950-486B-A6A2-5DFB7C7A1235}" destId="{91AF3913-963D-4AC4-A2A8-26C0C2383BDC}" srcOrd="0" destOrd="0" presId="urn:microsoft.com/office/officeart/2005/8/layout/hierarchy2"/>
    <dgm:cxn modelId="{4B52EB73-E1AF-48C8-80BC-CF1D16554298}" type="presParOf" srcId="{91AF3913-963D-4AC4-A2A8-26C0C2383BDC}" destId="{71CD87F2-1D5E-4E30-A57B-B5958C7956E2}" srcOrd="0" destOrd="0" presId="urn:microsoft.com/office/officeart/2005/8/layout/hierarchy2"/>
    <dgm:cxn modelId="{4658BE2B-973F-4320-8DE3-54B448017C7C}" type="presParOf" srcId="{34876742-A950-486B-A6A2-5DFB7C7A1235}" destId="{775DAD24-70D1-47BC-9DA2-4BFD4FABA438}" srcOrd="1" destOrd="0" presId="urn:microsoft.com/office/officeart/2005/8/layout/hierarchy2"/>
    <dgm:cxn modelId="{CE1E3895-780E-4A24-BD27-9A72F1D031B6}" type="presParOf" srcId="{775DAD24-70D1-47BC-9DA2-4BFD4FABA438}" destId="{34915673-F23B-4449-8F66-CA5859760185}" srcOrd="0" destOrd="0" presId="urn:microsoft.com/office/officeart/2005/8/layout/hierarchy2"/>
    <dgm:cxn modelId="{06FB704D-E483-401E-95EF-341BD6C95A37}" type="presParOf" srcId="{775DAD24-70D1-47BC-9DA2-4BFD4FABA438}" destId="{6D38728E-FFF7-4AB1-9B78-A6772DC079E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1E8169-E17B-44B7-94A9-3A14BF708EB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F6F6406-D7A6-4188-876E-1BA19731EC99}">
      <dgm:prSet phldrT="[Text]"/>
      <dgm:spPr/>
      <dgm:t>
        <a:bodyPr/>
        <a:lstStyle/>
        <a:p>
          <a:r>
            <a:rPr lang="en-US" dirty="0" smtClean="0"/>
            <a:t>Happy</a:t>
          </a:r>
          <a:endParaRPr lang="en-US" dirty="0"/>
        </a:p>
      </dgm:t>
    </dgm:pt>
    <dgm:pt modelId="{8D132C17-5147-479E-A9FA-B793E20CC815}" type="parTrans" cxnId="{5E045063-8DD4-40A9-A80A-946C951BB80F}">
      <dgm:prSet/>
      <dgm:spPr/>
      <dgm:t>
        <a:bodyPr/>
        <a:lstStyle/>
        <a:p>
          <a:endParaRPr lang="en-US"/>
        </a:p>
      </dgm:t>
    </dgm:pt>
    <dgm:pt modelId="{6C54C514-A365-470D-B278-00EA3168D57D}" type="sibTrans" cxnId="{5E045063-8DD4-40A9-A80A-946C951BB80F}">
      <dgm:prSet/>
      <dgm:spPr/>
      <dgm:t>
        <a:bodyPr/>
        <a:lstStyle/>
        <a:p>
          <a:endParaRPr lang="en-US"/>
        </a:p>
      </dgm:t>
    </dgm:pt>
    <dgm:pt modelId="{28F33FD6-3BB8-4C6E-8961-85E8411EA636}">
      <dgm:prSet phldrT="[Text]"/>
      <dgm:spPr/>
      <dgm:t>
        <a:bodyPr/>
        <a:lstStyle/>
        <a:p>
          <a:r>
            <a:rPr lang="en-US" dirty="0" smtClean="0"/>
            <a:t>Hopeful</a:t>
          </a:r>
          <a:endParaRPr lang="en-US" dirty="0"/>
        </a:p>
      </dgm:t>
    </dgm:pt>
    <dgm:pt modelId="{D7FE90CC-5F05-4142-8BF6-3FB6A1D8E3C9}" type="parTrans" cxnId="{7A6DE893-9104-43D1-9AC8-EC7FF1E90B57}">
      <dgm:prSet/>
      <dgm:spPr/>
      <dgm:t>
        <a:bodyPr/>
        <a:lstStyle/>
        <a:p>
          <a:endParaRPr lang="en-US"/>
        </a:p>
      </dgm:t>
    </dgm:pt>
    <dgm:pt modelId="{C9607597-7B0A-4BCC-9786-5AF47214E5B2}" type="sibTrans" cxnId="{7A6DE893-9104-43D1-9AC8-EC7FF1E90B57}">
      <dgm:prSet/>
      <dgm:spPr/>
      <dgm:t>
        <a:bodyPr/>
        <a:lstStyle/>
        <a:p>
          <a:endParaRPr lang="en-US"/>
        </a:p>
      </dgm:t>
    </dgm:pt>
    <dgm:pt modelId="{6D4F88C0-78E1-41C8-95F1-D0192EDCD8A8}">
      <dgm:prSet phldrT="[Text]"/>
      <dgm:spPr/>
      <dgm:t>
        <a:bodyPr/>
        <a:lstStyle/>
        <a:p>
          <a:r>
            <a:rPr lang="en-US" dirty="0" smtClean="0"/>
            <a:t>Worth</a:t>
          </a:r>
          <a:endParaRPr lang="en-US" dirty="0"/>
        </a:p>
      </dgm:t>
    </dgm:pt>
    <dgm:pt modelId="{2B30C8B0-7AE7-4139-B053-F190571A5F6C}" type="parTrans" cxnId="{89882639-4705-4FE5-B3FD-45CB8603AA00}">
      <dgm:prSet/>
      <dgm:spPr/>
      <dgm:t>
        <a:bodyPr/>
        <a:lstStyle/>
        <a:p>
          <a:endParaRPr lang="en-US"/>
        </a:p>
      </dgm:t>
    </dgm:pt>
    <dgm:pt modelId="{E0F441F3-0666-44C3-8377-CB06F40D1C48}" type="sibTrans" cxnId="{89882639-4705-4FE5-B3FD-45CB8603AA00}">
      <dgm:prSet/>
      <dgm:spPr/>
      <dgm:t>
        <a:bodyPr/>
        <a:lstStyle/>
        <a:p>
          <a:endParaRPr lang="en-US"/>
        </a:p>
      </dgm:t>
    </dgm:pt>
    <dgm:pt modelId="{F5CCBCE9-E489-4EF2-B760-E4CF562944AB}">
      <dgm:prSet phldrT="[Text]"/>
      <dgm:spPr/>
      <dgm:t>
        <a:bodyPr/>
        <a:lstStyle/>
        <a:p>
          <a:r>
            <a:rPr lang="en-US" dirty="0" smtClean="0"/>
            <a:t>Higher Purpose</a:t>
          </a:r>
          <a:endParaRPr lang="en-US" dirty="0"/>
        </a:p>
      </dgm:t>
    </dgm:pt>
    <dgm:pt modelId="{BFDCA6E6-CF4A-4E3E-97FB-90C2C261EB46}" type="parTrans" cxnId="{F0381560-32E1-4D14-A69A-CA0E213ABD1C}">
      <dgm:prSet/>
      <dgm:spPr/>
      <dgm:t>
        <a:bodyPr/>
        <a:lstStyle/>
        <a:p>
          <a:endParaRPr lang="en-US"/>
        </a:p>
      </dgm:t>
    </dgm:pt>
    <dgm:pt modelId="{679E8AA3-B826-45DE-968B-B23FE5AA3AE1}" type="sibTrans" cxnId="{F0381560-32E1-4D14-A69A-CA0E213ABD1C}">
      <dgm:prSet/>
      <dgm:spPr/>
      <dgm:t>
        <a:bodyPr/>
        <a:lstStyle/>
        <a:p>
          <a:endParaRPr lang="en-US"/>
        </a:p>
      </dgm:t>
    </dgm:pt>
    <dgm:pt modelId="{532BF98B-E51F-48D9-B666-0BB60D667BCF}">
      <dgm:prSet phldrT="[Text]"/>
      <dgm:spPr/>
      <dgm:t>
        <a:bodyPr/>
        <a:lstStyle/>
        <a:p>
          <a:r>
            <a:rPr lang="en-US" dirty="0" smtClean="0"/>
            <a:t>Safe</a:t>
          </a:r>
          <a:endParaRPr lang="en-US" dirty="0"/>
        </a:p>
      </dgm:t>
    </dgm:pt>
    <dgm:pt modelId="{7DE26F7D-AD93-4E9C-91E3-706876D8883E}" type="parTrans" cxnId="{3340D04D-4327-4A20-B37A-3C31E85BB52E}">
      <dgm:prSet/>
      <dgm:spPr/>
      <dgm:t>
        <a:bodyPr/>
        <a:lstStyle/>
        <a:p>
          <a:endParaRPr lang="en-US"/>
        </a:p>
      </dgm:t>
    </dgm:pt>
    <dgm:pt modelId="{825C14C4-63E7-4704-8F36-448023C29404}" type="sibTrans" cxnId="{3340D04D-4327-4A20-B37A-3C31E85BB52E}">
      <dgm:prSet/>
      <dgm:spPr/>
      <dgm:t>
        <a:bodyPr/>
        <a:lstStyle/>
        <a:p>
          <a:endParaRPr lang="en-US"/>
        </a:p>
      </dgm:t>
    </dgm:pt>
    <dgm:pt modelId="{56EF0DB9-E41A-4048-86BA-2D5B2548EAF6}">
      <dgm:prSet phldrT="[Text]"/>
      <dgm:spPr/>
      <dgm:t>
        <a:bodyPr/>
        <a:lstStyle/>
        <a:p>
          <a:r>
            <a:rPr lang="en-US" dirty="0" smtClean="0"/>
            <a:t>Understood</a:t>
          </a:r>
          <a:endParaRPr lang="en-US" dirty="0"/>
        </a:p>
      </dgm:t>
    </dgm:pt>
    <dgm:pt modelId="{7D3A5E47-753A-4E54-84F0-190417338D24}" type="parTrans" cxnId="{BC5857CF-203C-4420-AAB4-6AE6B353B031}">
      <dgm:prSet/>
      <dgm:spPr/>
      <dgm:t>
        <a:bodyPr/>
        <a:lstStyle/>
        <a:p>
          <a:endParaRPr lang="en-US"/>
        </a:p>
      </dgm:t>
    </dgm:pt>
    <dgm:pt modelId="{9B8E1B55-D2AB-4397-A6AE-CE33CBC7D6FE}" type="sibTrans" cxnId="{BC5857CF-203C-4420-AAB4-6AE6B353B031}">
      <dgm:prSet/>
      <dgm:spPr/>
      <dgm:t>
        <a:bodyPr/>
        <a:lstStyle/>
        <a:p>
          <a:endParaRPr lang="en-US"/>
        </a:p>
      </dgm:t>
    </dgm:pt>
    <dgm:pt modelId="{43EB0184-5D1E-482C-AF1E-64884CABCA5F}" type="pres">
      <dgm:prSet presAssocID="{BA1E8169-E17B-44B7-94A9-3A14BF708EB0}" presName="diagram" presStyleCnt="0">
        <dgm:presLayoutVars>
          <dgm:chPref val="1"/>
          <dgm:dir/>
          <dgm:animOne val="branch"/>
          <dgm:animLvl val="lvl"/>
          <dgm:resizeHandles val="exact"/>
        </dgm:presLayoutVars>
      </dgm:prSet>
      <dgm:spPr/>
      <dgm:t>
        <a:bodyPr/>
        <a:lstStyle/>
        <a:p>
          <a:endParaRPr lang="en-US"/>
        </a:p>
      </dgm:t>
    </dgm:pt>
    <dgm:pt modelId="{E846A81E-9DE7-45AE-9E57-7BC9FD184A86}" type="pres">
      <dgm:prSet presAssocID="{CF6F6406-D7A6-4188-876E-1BA19731EC99}" presName="root1" presStyleCnt="0"/>
      <dgm:spPr/>
    </dgm:pt>
    <dgm:pt modelId="{C2E8CF29-3A15-49D4-B548-0947E0DB4F43}" type="pres">
      <dgm:prSet presAssocID="{CF6F6406-D7A6-4188-876E-1BA19731EC99}" presName="LevelOneTextNode" presStyleLbl="node0" presStyleIdx="0" presStyleCnt="1">
        <dgm:presLayoutVars>
          <dgm:chPref val="3"/>
        </dgm:presLayoutVars>
      </dgm:prSet>
      <dgm:spPr/>
      <dgm:t>
        <a:bodyPr/>
        <a:lstStyle/>
        <a:p>
          <a:endParaRPr lang="en-US"/>
        </a:p>
      </dgm:t>
    </dgm:pt>
    <dgm:pt modelId="{E2E278F8-3748-4505-BD42-85E7CB6027C0}" type="pres">
      <dgm:prSet presAssocID="{CF6F6406-D7A6-4188-876E-1BA19731EC99}" presName="level2hierChild" presStyleCnt="0"/>
      <dgm:spPr/>
    </dgm:pt>
    <dgm:pt modelId="{24226A89-F633-4D07-B611-3E11131A0A01}" type="pres">
      <dgm:prSet presAssocID="{D7FE90CC-5F05-4142-8BF6-3FB6A1D8E3C9}" presName="conn2-1" presStyleLbl="parChTrans1D2" presStyleIdx="0" presStyleCnt="2"/>
      <dgm:spPr/>
      <dgm:t>
        <a:bodyPr/>
        <a:lstStyle/>
        <a:p>
          <a:endParaRPr lang="en-US"/>
        </a:p>
      </dgm:t>
    </dgm:pt>
    <dgm:pt modelId="{604E0B3F-8AC4-43F4-9F73-1519AC0B8958}" type="pres">
      <dgm:prSet presAssocID="{D7FE90CC-5F05-4142-8BF6-3FB6A1D8E3C9}" presName="connTx" presStyleLbl="parChTrans1D2" presStyleIdx="0" presStyleCnt="2"/>
      <dgm:spPr/>
      <dgm:t>
        <a:bodyPr/>
        <a:lstStyle/>
        <a:p>
          <a:endParaRPr lang="en-US"/>
        </a:p>
      </dgm:t>
    </dgm:pt>
    <dgm:pt modelId="{6E235946-0A92-4B14-96D7-25901BC030C5}" type="pres">
      <dgm:prSet presAssocID="{28F33FD6-3BB8-4C6E-8961-85E8411EA636}" presName="root2" presStyleCnt="0"/>
      <dgm:spPr/>
    </dgm:pt>
    <dgm:pt modelId="{18FFF8FB-85DE-4165-B791-07EDB26D1CF6}" type="pres">
      <dgm:prSet presAssocID="{28F33FD6-3BB8-4C6E-8961-85E8411EA636}" presName="LevelTwoTextNode" presStyleLbl="node2" presStyleIdx="0" presStyleCnt="2">
        <dgm:presLayoutVars>
          <dgm:chPref val="3"/>
        </dgm:presLayoutVars>
      </dgm:prSet>
      <dgm:spPr/>
      <dgm:t>
        <a:bodyPr/>
        <a:lstStyle/>
        <a:p>
          <a:endParaRPr lang="en-US"/>
        </a:p>
      </dgm:t>
    </dgm:pt>
    <dgm:pt modelId="{8F36CFB6-6D36-4564-A272-82A602A9FA7B}" type="pres">
      <dgm:prSet presAssocID="{28F33FD6-3BB8-4C6E-8961-85E8411EA636}" presName="level3hierChild" presStyleCnt="0"/>
      <dgm:spPr/>
    </dgm:pt>
    <dgm:pt modelId="{972FFB89-9A42-4258-8F04-5EF3593EEC2F}" type="pres">
      <dgm:prSet presAssocID="{2B30C8B0-7AE7-4139-B053-F190571A5F6C}" presName="conn2-1" presStyleLbl="parChTrans1D3" presStyleIdx="0" presStyleCnt="3"/>
      <dgm:spPr/>
      <dgm:t>
        <a:bodyPr/>
        <a:lstStyle/>
        <a:p>
          <a:endParaRPr lang="en-US"/>
        </a:p>
      </dgm:t>
    </dgm:pt>
    <dgm:pt modelId="{B56A0963-AB4C-451B-8ECA-D8DBEC3D8FC2}" type="pres">
      <dgm:prSet presAssocID="{2B30C8B0-7AE7-4139-B053-F190571A5F6C}" presName="connTx" presStyleLbl="parChTrans1D3" presStyleIdx="0" presStyleCnt="3"/>
      <dgm:spPr/>
      <dgm:t>
        <a:bodyPr/>
        <a:lstStyle/>
        <a:p>
          <a:endParaRPr lang="en-US"/>
        </a:p>
      </dgm:t>
    </dgm:pt>
    <dgm:pt modelId="{E7EC8250-DE79-440A-87F0-5A580F4B3897}" type="pres">
      <dgm:prSet presAssocID="{6D4F88C0-78E1-41C8-95F1-D0192EDCD8A8}" presName="root2" presStyleCnt="0"/>
      <dgm:spPr/>
    </dgm:pt>
    <dgm:pt modelId="{19757FD9-CD93-4907-9665-5B04C6970BE3}" type="pres">
      <dgm:prSet presAssocID="{6D4F88C0-78E1-41C8-95F1-D0192EDCD8A8}" presName="LevelTwoTextNode" presStyleLbl="node3" presStyleIdx="0" presStyleCnt="3">
        <dgm:presLayoutVars>
          <dgm:chPref val="3"/>
        </dgm:presLayoutVars>
      </dgm:prSet>
      <dgm:spPr/>
      <dgm:t>
        <a:bodyPr/>
        <a:lstStyle/>
        <a:p>
          <a:endParaRPr lang="en-US"/>
        </a:p>
      </dgm:t>
    </dgm:pt>
    <dgm:pt modelId="{14D829C8-CB84-442D-B443-9A74EA53C826}" type="pres">
      <dgm:prSet presAssocID="{6D4F88C0-78E1-41C8-95F1-D0192EDCD8A8}" presName="level3hierChild" presStyleCnt="0"/>
      <dgm:spPr/>
    </dgm:pt>
    <dgm:pt modelId="{35708CBD-0D58-4496-8215-F665D30C5295}" type="pres">
      <dgm:prSet presAssocID="{BFDCA6E6-CF4A-4E3E-97FB-90C2C261EB46}" presName="conn2-1" presStyleLbl="parChTrans1D3" presStyleIdx="1" presStyleCnt="3"/>
      <dgm:spPr/>
      <dgm:t>
        <a:bodyPr/>
        <a:lstStyle/>
        <a:p>
          <a:endParaRPr lang="en-US"/>
        </a:p>
      </dgm:t>
    </dgm:pt>
    <dgm:pt modelId="{B1DA1262-AA2F-4CEF-A6A5-1B0CCA72E698}" type="pres">
      <dgm:prSet presAssocID="{BFDCA6E6-CF4A-4E3E-97FB-90C2C261EB46}" presName="connTx" presStyleLbl="parChTrans1D3" presStyleIdx="1" presStyleCnt="3"/>
      <dgm:spPr/>
      <dgm:t>
        <a:bodyPr/>
        <a:lstStyle/>
        <a:p>
          <a:endParaRPr lang="en-US"/>
        </a:p>
      </dgm:t>
    </dgm:pt>
    <dgm:pt modelId="{1C6FC43A-5903-4546-B616-47C506C29B4B}" type="pres">
      <dgm:prSet presAssocID="{F5CCBCE9-E489-4EF2-B760-E4CF562944AB}" presName="root2" presStyleCnt="0"/>
      <dgm:spPr/>
    </dgm:pt>
    <dgm:pt modelId="{4BE51B16-7F9C-4801-A07A-8C134FF0839D}" type="pres">
      <dgm:prSet presAssocID="{F5CCBCE9-E489-4EF2-B760-E4CF562944AB}" presName="LevelTwoTextNode" presStyleLbl="node3" presStyleIdx="1" presStyleCnt="3">
        <dgm:presLayoutVars>
          <dgm:chPref val="3"/>
        </dgm:presLayoutVars>
      </dgm:prSet>
      <dgm:spPr/>
      <dgm:t>
        <a:bodyPr/>
        <a:lstStyle/>
        <a:p>
          <a:endParaRPr lang="en-US"/>
        </a:p>
      </dgm:t>
    </dgm:pt>
    <dgm:pt modelId="{87AB8034-1BDD-4C45-9BE1-369DF2189391}" type="pres">
      <dgm:prSet presAssocID="{F5CCBCE9-E489-4EF2-B760-E4CF562944AB}" presName="level3hierChild" presStyleCnt="0"/>
      <dgm:spPr/>
    </dgm:pt>
    <dgm:pt modelId="{D49C68F6-D1FB-403E-91A3-DAAD4AB7AFD6}" type="pres">
      <dgm:prSet presAssocID="{7DE26F7D-AD93-4E9C-91E3-706876D8883E}" presName="conn2-1" presStyleLbl="parChTrans1D2" presStyleIdx="1" presStyleCnt="2"/>
      <dgm:spPr/>
      <dgm:t>
        <a:bodyPr/>
        <a:lstStyle/>
        <a:p>
          <a:endParaRPr lang="en-US"/>
        </a:p>
      </dgm:t>
    </dgm:pt>
    <dgm:pt modelId="{F012266B-5B45-47AB-82D0-06CCB1DAC0B4}" type="pres">
      <dgm:prSet presAssocID="{7DE26F7D-AD93-4E9C-91E3-706876D8883E}" presName="connTx" presStyleLbl="parChTrans1D2" presStyleIdx="1" presStyleCnt="2"/>
      <dgm:spPr/>
      <dgm:t>
        <a:bodyPr/>
        <a:lstStyle/>
        <a:p>
          <a:endParaRPr lang="en-US"/>
        </a:p>
      </dgm:t>
    </dgm:pt>
    <dgm:pt modelId="{4F8E1226-D615-4F60-9B16-CD8EA70ACD87}" type="pres">
      <dgm:prSet presAssocID="{532BF98B-E51F-48D9-B666-0BB60D667BCF}" presName="root2" presStyleCnt="0"/>
      <dgm:spPr/>
    </dgm:pt>
    <dgm:pt modelId="{8C76E295-55DF-49A9-855D-9C0B13258008}" type="pres">
      <dgm:prSet presAssocID="{532BF98B-E51F-48D9-B666-0BB60D667BCF}" presName="LevelTwoTextNode" presStyleLbl="node2" presStyleIdx="1" presStyleCnt="2">
        <dgm:presLayoutVars>
          <dgm:chPref val="3"/>
        </dgm:presLayoutVars>
      </dgm:prSet>
      <dgm:spPr/>
      <dgm:t>
        <a:bodyPr/>
        <a:lstStyle/>
        <a:p>
          <a:endParaRPr lang="en-US"/>
        </a:p>
      </dgm:t>
    </dgm:pt>
    <dgm:pt modelId="{FBDA05A7-780F-4EB8-BD67-A37816B4A0F2}" type="pres">
      <dgm:prSet presAssocID="{532BF98B-E51F-48D9-B666-0BB60D667BCF}" presName="level3hierChild" presStyleCnt="0"/>
      <dgm:spPr/>
    </dgm:pt>
    <dgm:pt modelId="{6736F05B-1DCA-477E-A20C-6E42753EDF1B}" type="pres">
      <dgm:prSet presAssocID="{7D3A5E47-753A-4E54-84F0-190417338D24}" presName="conn2-1" presStyleLbl="parChTrans1D3" presStyleIdx="2" presStyleCnt="3"/>
      <dgm:spPr/>
      <dgm:t>
        <a:bodyPr/>
        <a:lstStyle/>
        <a:p>
          <a:endParaRPr lang="en-US"/>
        </a:p>
      </dgm:t>
    </dgm:pt>
    <dgm:pt modelId="{14C2364F-0863-4FC7-B768-EF8ACB691967}" type="pres">
      <dgm:prSet presAssocID="{7D3A5E47-753A-4E54-84F0-190417338D24}" presName="connTx" presStyleLbl="parChTrans1D3" presStyleIdx="2" presStyleCnt="3"/>
      <dgm:spPr/>
      <dgm:t>
        <a:bodyPr/>
        <a:lstStyle/>
        <a:p>
          <a:endParaRPr lang="en-US"/>
        </a:p>
      </dgm:t>
    </dgm:pt>
    <dgm:pt modelId="{B3CE691F-6FB2-46AF-8C41-743E984058C1}" type="pres">
      <dgm:prSet presAssocID="{56EF0DB9-E41A-4048-86BA-2D5B2548EAF6}" presName="root2" presStyleCnt="0"/>
      <dgm:spPr/>
    </dgm:pt>
    <dgm:pt modelId="{F18849A0-DD6C-4E08-9FA6-4DAC55265A11}" type="pres">
      <dgm:prSet presAssocID="{56EF0DB9-E41A-4048-86BA-2D5B2548EAF6}" presName="LevelTwoTextNode" presStyleLbl="node3" presStyleIdx="2" presStyleCnt="3">
        <dgm:presLayoutVars>
          <dgm:chPref val="3"/>
        </dgm:presLayoutVars>
      </dgm:prSet>
      <dgm:spPr/>
      <dgm:t>
        <a:bodyPr/>
        <a:lstStyle/>
        <a:p>
          <a:endParaRPr lang="en-US"/>
        </a:p>
      </dgm:t>
    </dgm:pt>
    <dgm:pt modelId="{8DC0E1D7-883B-41C4-A0FB-85311133B4F2}" type="pres">
      <dgm:prSet presAssocID="{56EF0DB9-E41A-4048-86BA-2D5B2548EAF6}" presName="level3hierChild" presStyleCnt="0"/>
      <dgm:spPr/>
    </dgm:pt>
  </dgm:ptLst>
  <dgm:cxnLst>
    <dgm:cxn modelId="{16D88D4D-D661-48FF-8E30-6B6AE9C11E13}" type="presOf" srcId="{56EF0DB9-E41A-4048-86BA-2D5B2548EAF6}" destId="{F18849A0-DD6C-4E08-9FA6-4DAC55265A11}" srcOrd="0" destOrd="0" presId="urn:microsoft.com/office/officeart/2005/8/layout/hierarchy2"/>
    <dgm:cxn modelId="{89882639-4705-4FE5-B3FD-45CB8603AA00}" srcId="{28F33FD6-3BB8-4C6E-8961-85E8411EA636}" destId="{6D4F88C0-78E1-41C8-95F1-D0192EDCD8A8}" srcOrd="0" destOrd="0" parTransId="{2B30C8B0-7AE7-4139-B053-F190571A5F6C}" sibTransId="{E0F441F3-0666-44C3-8377-CB06F40D1C48}"/>
    <dgm:cxn modelId="{FCC70AE9-9B51-4394-B466-7649BCE6A8A2}" type="presOf" srcId="{CF6F6406-D7A6-4188-876E-1BA19731EC99}" destId="{C2E8CF29-3A15-49D4-B548-0947E0DB4F43}" srcOrd="0" destOrd="0" presId="urn:microsoft.com/office/officeart/2005/8/layout/hierarchy2"/>
    <dgm:cxn modelId="{215D9AE7-7AA0-4698-BBBE-860E564A6854}" type="presOf" srcId="{BFDCA6E6-CF4A-4E3E-97FB-90C2C261EB46}" destId="{B1DA1262-AA2F-4CEF-A6A5-1B0CCA72E698}" srcOrd="1" destOrd="0" presId="urn:microsoft.com/office/officeart/2005/8/layout/hierarchy2"/>
    <dgm:cxn modelId="{5E045063-8DD4-40A9-A80A-946C951BB80F}" srcId="{BA1E8169-E17B-44B7-94A9-3A14BF708EB0}" destId="{CF6F6406-D7A6-4188-876E-1BA19731EC99}" srcOrd="0" destOrd="0" parTransId="{8D132C17-5147-479E-A9FA-B793E20CC815}" sibTransId="{6C54C514-A365-470D-B278-00EA3168D57D}"/>
    <dgm:cxn modelId="{7A6DE893-9104-43D1-9AC8-EC7FF1E90B57}" srcId="{CF6F6406-D7A6-4188-876E-1BA19731EC99}" destId="{28F33FD6-3BB8-4C6E-8961-85E8411EA636}" srcOrd="0" destOrd="0" parTransId="{D7FE90CC-5F05-4142-8BF6-3FB6A1D8E3C9}" sibTransId="{C9607597-7B0A-4BCC-9786-5AF47214E5B2}"/>
    <dgm:cxn modelId="{B3103955-9260-47EA-82FB-D744610E8BBA}" type="presOf" srcId="{D7FE90CC-5F05-4142-8BF6-3FB6A1D8E3C9}" destId="{604E0B3F-8AC4-43F4-9F73-1519AC0B8958}" srcOrd="1" destOrd="0" presId="urn:microsoft.com/office/officeart/2005/8/layout/hierarchy2"/>
    <dgm:cxn modelId="{C4D04996-5271-4395-84B3-D43E280528E6}" type="presOf" srcId="{7DE26F7D-AD93-4E9C-91E3-706876D8883E}" destId="{D49C68F6-D1FB-403E-91A3-DAAD4AB7AFD6}" srcOrd="0" destOrd="0" presId="urn:microsoft.com/office/officeart/2005/8/layout/hierarchy2"/>
    <dgm:cxn modelId="{F66C72EE-9804-438F-81AA-7E403F628475}" type="presOf" srcId="{28F33FD6-3BB8-4C6E-8961-85E8411EA636}" destId="{18FFF8FB-85DE-4165-B791-07EDB26D1CF6}" srcOrd="0" destOrd="0" presId="urn:microsoft.com/office/officeart/2005/8/layout/hierarchy2"/>
    <dgm:cxn modelId="{BC5857CF-203C-4420-AAB4-6AE6B353B031}" srcId="{532BF98B-E51F-48D9-B666-0BB60D667BCF}" destId="{56EF0DB9-E41A-4048-86BA-2D5B2548EAF6}" srcOrd="0" destOrd="0" parTransId="{7D3A5E47-753A-4E54-84F0-190417338D24}" sibTransId="{9B8E1B55-D2AB-4397-A6AE-CE33CBC7D6FE}"/>
    <dgm:cxn modelId="{3340D04D-4327-4A20-B37A-3C31E85BB52E}" srcId="{CF6F6406-D7A6-4188-876E-1BA19731EC99}" destId="{532BF98B-E51F-48D9-B666-0BB60D667BCF}" srcOrd="1" destOrd="0" parTransId="{7DE26F7D-AD93-4E9C-91E3-706876D8883E}" sibTransId="{825C14C4-63E7-4704-8F36-448023C29404}"/>
    <dgm:cxn modelId="{38D89DCD-774E-4505-AA00-A5F4EC446A51}" type="presOf" srcId="{6D4F88C0-78E1-41C8-95F1-D0192EDCD8A8}" destId="{19757FD9-CD93-4907-9665-5B04C6970BE3}" srcOrd="0" destOrd="0" presId="urn:microsoft.com/office/officeart/2005/8/layout/hierarchy2"/>
    <dgm:cxn modelId="{D4AF6E9C-A236-4B4B-A0B3-785958E90CAD}" type="presOf" srcId="{532BF98B-E51F-48D9-B666-0BB60D667BCF}" destId="{8C76E295-55DF-49A9-855D-9C0B13258008}" srcOrd="0" destOrd="0" presId="urn:microsoft.com/office/officeart/2005/8/layout/hierarchy2"/>
    <dgm:cxn modelId="{F0381560-32E1-4D14-A69A-CA0E213ABD1C}" srcId="{28F33FD6-3BB8-4C6E-8961-85E8411EA636}" destId="{F5CCBCE9-E489-4EF2-B760-E4CF562944AB}" srcOrd="1" destOrd="0" parTransId="{BFDCA6E6-CF4A-4E3E-97FB-90C2C261EB46}" sibTransId="{679E8AA3-B826-45DE-968B-B23FE5AA3AE1}"/>
    <dgm:cxn modelId="{86510D5A-3048-437C-9508-E2B1F5044787}" type="presOf" srcId="{7D3A5E47-753A-4E54-84F0-190417338D24}" destId="{6736F05B-1DCA-477E-A20C-6E42753EDF1B}" srcOrd="0" destOrd="0" presId="urn:microsoft.com/office/officeart/2005/8/layout/hierarchy2"/>
    <dgm:cxn modelId="{048DFA9E-2195-4B90-AE6B-8A0393F7CC94}" type="presOf" srcId="{BFDCA6E6-CF4A-4E3E-97FB-90C2C261EB46}" destId="{35708CBD-0D58-4496-8215-F665D30C5295}" srcOrd="0" destOrd="0" presId="urn:microsoft.com/office/officeart/2005/8/layout/hierarchy2"/>
    <dgm:cxn modelId="{37340F65-BB9B-40BB-ACB1-99BB69D25AC4}" type="presOf" srcId="{7DE26F7D-AD93-4E9C-91E3-706876D8883E}" destId="{F012266B-5B45-47AB-82D0-06CCB1DAC0B4}" srcOrd="1" destOrd="0" presId="urn:microsoft.com/office/officeart/2005/8/layout/hierarchy2"/>
    <dgm:cxn modelId="{C8DF5F20-14FF-473B-8191-CE304DB1B33E}" type="presOf" srcId="{7D3A5E47-753A-4E54-84F0-190417338D24}" destId="{14C2364F-0863-4FC7-B768-EF8ACB691967}" srcOrd="1" destOrd="0" presId="urn:microsoft.com/office/officeart/2005/8/layout/hierarchy2"/>
    <dgm:cxn modelId="{BF177E1B-5D84-4442-89D3-DE34B55BC30D}" type="presOf" srcId="{2B30C8B0-7AE7-4139-B053-F190571A5F6C}" destId="{972FFB89-9A42-4258-8F04-5EF3593EEC2F}" srcOrd="0" destOrd="0" presId="urn:microsoft.com/office/officeart/2005/8/layout/hierarchy2"/>
    <dgm:cxn modelId="{FEBAD360-5B49-4F94-B171-39C77EDAE3A6}" type="presOf" srcId="{D7FE90CC-5F05-4142-8BF6-3FB6A1D8E3C9}" destId="{24226A89-F633-4D07-B611-3E11131A0A01}" srcOrd="0" destOrd="0" presId="urn:microsoft.com/office/officeart/2005/8/layout/hierarchy2"/>
    <dgm:cxn modelId="{1343FF8D-B945-4BDC-B371-8FB68C190BED}" type="presOf" srcId="{BA1E8169-E17B-44B7-94A9-3A14BF708EB0}" destId="{43EB0184-5D1E-482C-AF1E-64884CABCA5F}" srcOrd="0" destOrd="0" presId="urn:microsoft.com/office/officeart/2005/8/layout/hierarchy2"/>
    <dgm:cxn modelId="{73972E64-1456-4840-941C-470322A5A8BF}" type="presOf" srcId="{F5CCBCE9-E489-4EF2-B760-E4CF562944AB}" destId="{4BE51B16-7F9C-4801-A07A-8C134FF0839D}" srcOrd="0" destOrd="0" presId="urn:microsoft.com/office/officeart/2005/8/layout/hierarchy2"/>
    <dgm:cxn modelId="{5468501E-419A-443C-A113-2177D1A91039}" type="presOf" srcId="{2B30C8B0-7AE7-4139-B053-F190571A5F6C}" destId="{B56A0963-AB4C-451B-8ECA-D8DBEC3D8FC2}" srcOrd="1" destOrd="0" presId="urn:microsoft.com/office/officeart/2005/8/layout/hierarchy2"/>
    <dgm:cxn modelId="{4050A5EB-9666-4F38-A759-8856F799B354}" type="presParOf" srcId="{43EB0184-5D1E-482C-AF1E-64884CABCA5F}" destId="{E846A81E-9DE7-45AE-9E57-7BC9FD184A86}" srcOrd="0" destOrd="0" presId="urn:microsoft.com/office/officeart/2005/8/layout/hierarchy2"/>
    <dgm:cxn modelId="{90619BAB-9C82-4781-848B-3FA5D6298B73}" type="presParOf" srcId="{E846A81E-9DE7-45AE-9E57-7BC9FD184A86}" destId="{C2E8CF29-3A15-49D4-B548-0947E0DB4F43}" srcOrd="0" destOrd="0" presId="urn:microsoft.com/office/officeart/2005/8/layout/hierarchy2"/>
    <dgm:cxn modelId="{413A652C-DA85-483B-AE8A-A924263DD483}" type="presParOf" srcId="{E846A81E-9DE7-45AE-9E57-7BC9FD184A86}" destId="{E2E278F8-3748-4505-BD42-85E7CB6027C0}" srcOrd="1" destOrd="0" presId="urn:microsoft.com/office/officeart/2005/8/layout/hierarchy2"/>
    <dgm:cxn modelId="{283C2F88-F2BA-4858-B829-8B90C8811BFE}" type="presParOf" srcId="{E2E278F8-3748-4505-BD42-85E7CB6027C0}" destId="{24226A89-F633-4D07-B611-3E11131A0A01}" srcOrd="0" destOrd="0" presId="urn:microsoft.com/office/officeart/2005/8/layout/hierarchy2"/>
    <dgm:cxn modelId="{CDA6F12C-2FFF-43FB-B7C5-0DB75FBBBAC8}" type="presParOf" srcId="{24226A89-F633-4D07-B611-3E11131A0A01}" destId="{604E0B3F-8AC4-43F4-9F73-1519AC0B8958}" srcOrd="0" destOrd="0" presId="urn:microsoft.com/office/officeart/2005/8/layout/hierarchy2"/>
    <dgm:cxn modelId="{4E70B756-B2B2-4A87-90F5-A4AC11A2CA91}" type="presParOf" srcId="{E2E278F8-3748-4505-BD42-85E7CB6027C0}" destId="{6E235946-0A92-4B14-96D7-25901BC030C5}" srcOrd="1" destOrd="0" presId="urn:microsoft.com/office/officeart/2005/8/layout/hierarchy2"/>
    <dgm:cxn modelId="{7448E822-D26A-47C9-A158-9B883D1696C4}" type="presParOf" srcId="{6E235946-0A92-4B14-96D7-25901BC030C5}" destId="{18FFF8FB-85DE-4165-B791-07EDB26D1CF6}" srcOrd="0" destOrd="0" presId="urn:microsoft.com/office/officeart/2005/8/layout/hierarchy2"/>
    <dgm:cxn modelId="{36B71794-184F-4C53-9C49-FFA06F90C779}" type="presParOf" srcId="{6E235946-0A92-4B14-96D7-25901BC030C5}" destId="{8F36CFB6-6D36-4564-A272-82A602A9FA7B}" srcOrd="1" destOrd="0" presId="urn:microsoft.com/office/officeart/2005/8/layout/hierarchy2"/>
    <dgm:cxn modelId="{8EF77BAC-494E-410F-B737-539564D47BE8}" type="presParOf" srcId="{8F36CFB6-6D36-4564-A272-82A602A9FA7B}" destId="{972FFB89-9A42-4258-8F04-5EF3593EEC2F}" srcOrd="0" destOrd="0" presId="urn:microsoft.com/office/officeart/2005/8/layout/hierarchy2"/>
    <dgm:cxn modelId="{1572B40A-9725-4B9A-8479-6849E1EFF5F1}" type="presParOf" srcId="{972FFB89-9A42-4258-8F04-5EF3593EEC2F}" destId="{B56A0963-AB4C-451B-8ECA-D8DBEC3D8FC2}" srcOrd="0" destOrd="0" presId="urn:microsoft.com/office/officeart/2005/8/layout/hierarchy2"/>
    <dgm:cxn modelId="{A63D1D6C-28E2-436C-9CCD-F770D3995276}" type="presParOf" srcId="{8F36CFB6-6D36-4564-A272-82A602A9FA7B}" destId="{E7EC8250-DE79-440A-87F0-5A580F4B3897}" srcOrd="1" destOrd="0" presId="urn:microsoft.com/office/officeart/2005/8/layout/hierarchy2"/>
    <dgm:cxn modelId="{9D34F110-4BB6-455E-A250-E6632C41BF6F}" type="presParOf" srcId="{E7EC8250-DE79-440A-87F0-5A580F4B3897}" destId="{19757FD9-CD93-4907-9665-5B04C6970BE3}" srcOrd="0" destOrd="0" presId="urn:microsoft.com/office/officeart/2005/8/layout/hierarchy2"/>
    <dgm:cxn modelId="{00FE14DC-D017-405E-BB96-F6AE19CD47B4}" type="presParOf" srcId="{E7EC8250-DE79-440A-87F0-5A580F4B3897}" destId="{14D829C8-CB84-442D-B443-9A74EA53C826}" srcOrd="1" destOrd="0" presId="urn:microsoft.com/office/officeart/2005/8/layout/hierarchy2"/>
    <dgm:cxn modelId="{3959E1A5-B025-4B0A-BA41-7BE85F7D743E}" type="presParOf" srcId="{8F36CFB6-6D36-4564-A272-82A602A9FA7B}" destId="{35708CBD-0D58-4496-8215-F665D30C5295}" srcOrd="2" destOrd="0" presId="urn:microsoft.com/office/officeart/2005/8/layout/hierarchy2"/>
    <dgm:cxn modelId="{0A9402FA-08D7-41B4-952F-9A16AEA80087}" type="presParOf" srcId="{35708CBD-0D58-4496-8215-F665D30C5295}" destId="{B1DA1262-AA2F-4CEF-A6A5-1B0CCA72E698}" srcOrd="0" destOrd="0" presId="urn:microsoft.com/office/officeart/2005/8/layout/hierarchy2"/>
    <dgm:cxn modelId="{1B144F34-6DAD-4864-9250-526FE4435537}" type="presParOf" srcId="{8F36CFB6-6D36-4564-A272-82A602A9FA7B}" destId="{1C6FC43A-5903-4546-B616-47C506C29B4B}" srcOrd="3" destOrd="0" presId="urn:microsoft.com/office/officeart/2005/8/layout/hierarchy2"/>
    <dgm:cxn modelId="{C3A43B23-0175-4EFE-8FF9-AF3E42BA5A3A}" type="presParOf" srcId="{1C6FC43A-5903-4546-B616-47C506C29B4B}" destId="{4BE51B16-7F9C-4801-A07A-8C134FF0839D}" srcOrd="0" destOrd="0" presId="urn:microsoft.com/office/officeart/2005/8/layout/hierarchy2"/>
    <dgm:cxn modelId="{E1A603D1-2717-4D87-8561-3645FEC45A7C}" type="presParOf" srcId="{1C6FC43A-5903-4546-B616-47C506C29B4B}" destId="{87AB8034-1BDD-4C45-9BE1-369DF2189391}" srcOrd="1" destOrd="0" presId="urn:microsoft.com/office/officeart/2005/8/layout/hierarchy2"/>
    <dgm:cxn modelId="{8E053FD5-70CE-401B-AC5E-F5C4D4AA8D91}" type="presParOf" srcId="{E2E278F8-3748-4505-BD42-85E7CB6027C0}" destId="{D49C68F6-D1FB-403E-91A3-DAAD4AB7AFD6}" srcOrd="2" destOrd="0" presId="urn:microsoft.com/office/officeart/2005/8/layout/hierarchy2"/>
    <dgm:cxn modelId="{4403EFFC-B8EF-47AE-BF44-0DB3C410F191}" type="presParOf" srcId="{D49C68F6-D1FB-403E-91A3-DAAD4AB7AFD6}" destId="{F012266B-5B45-47AB-82D0-06CCB1DAC0B4}" srcOrd="0" destOrd="0" presId="urn:microsoft.com/office/officeart/2005/8/layout/hierarchy2"/>
    <dgm:cxn modelId="{B92A516C-4B7E-419F-AC37-AAAE63279B1E}" type="presParOf" srcId="{E2E278F8-3748-4505-BD42-85E7CB6027C0}" destId="{4F8E1226-D615-4F60-9B16-CD8EA70ACD87}" srcOrd="3" destOrd="0" presId="urn:microsoft.com/office/officeart/2005/8/layout/hierarchy2"/>
    <dgm:cxn modelId="{B1A0D345-F377-42CA-8C28-F7092EC0BAB6}" type="presParOf" srcId="{4F8E1226-D615-4F60-9B16-CD8EA70ACD87}" destId="{8C76E295-55DF-49A9-855D-9C0B13258008}" srcOrd="0" destOrd="0" presId="urn:microsoft.com/office/officeart/2005/8/layout/hierarchy2"/>
    <dgm:cxn modelId="{979155CA-0CB8-4569-8E31-915950B7C7EA}" type="presParOf" srcId="{4F8E1226-D615-4F60-9B16-CD8EA70ACD87}" destId="{FBDA05A7-780F-4EB8-BD67-A37816B4A0F2}" srcOrd="1" destOrd="0" presId="urn:microsoft.com/office/officeart/2005/8/layout/hierarchy2"/>
    <dgm:cxn modelId="{A69AB0A1-B404-475B-B7E6-440DBAE099C6}" type="presParOf" srcId="{FBDA05A7-780F-4EB8-BD67-A37816B4A0F2}" destId="{6736F05B-1DCA-477E-A20C-6E42753EDF1B}" srcOrd="0" destOrd="0" presId="urn:microsoft.com/office/officeart/2005/8/layout/hierarchy2"/>
    <dgm:cxn modelId="{0E041017-E059-43C9-95E3-F86D175A5462}" type="presParOf" srcId="{6736F05B-1DCA-477E-A20C-6E42753EDF1B}" destId="{14C2364F-0863-4FC7-B768-EF8ACB691967}" srcOrd="0" destOrd="0" presId="urn:microsoft.com/office/officeart/2005/8/layout/hierarchy2"/>
    <dgm:cxn modelId="{140BA87D-38E2-4F50-9E29-CE6A5A5A84BB}" type="presParOf" srcId="{FBDA05A7-780F-4EB8-BD67-A37816B4A0F2}" destId="{B3CE691F-6FB2-46AF-8C41-743E984058C1}" srcOrd="1" destOrd="0" presId="urn:microsoft.com/office/officeart/2005/8/layout/hierarchy2"/>
    <dgm:cxn modelId="{A7CC40A5-2748-4AA2-A86B-649BF5EF7DBB}" type="presParOf" srcId="{B3CE691F-6FB2-46AF-8C41-743E984058C1}" destId="{F18849A0-DD6C-4E08-9FA6-4DAC55265A11}" srcOrd="0" destOrd="0" presId="urn:microsoft.com/office/officeart/2005/8/layout/hierarchy2"/>
    <dgm:cxn modelId="{F2DB7A10-164F-4E96-8A2B-36B7D2948143}" type="presParOf" srcId="{B3CE691F-6FB2-46AF-8C41-743E984058C1}" destId="{8DC0E1D7-883B-41C4-A0FB-85311133B4F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D398D0-1CC9-4C5F-9B13-C8A670A0CB2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7CEDDCA4-CD3F-46DD-99AF-34D086171B29}">
      <dgm:prSet phldrT="[Text]"/>
      <dgm:spPr/>
      <dgm:t>
        <a:bodyPr/>
        <a:lstStyle/>
        <a:p>
          <a:r>
            <a:rPr lang="en-US" dirty="0" smtClean="0"/>
            <a:t>Frustration</a:t>
          </a:r>
          <a:endParaRPr lang="en-US" dirty="0"/>
        </a:p>
      </dgm:t>
    </dgm:pt>
    <dgm:pt modelId="{89EFBC31-9ABF-4AB0-B386-0AF0C568727A}" type="parTrans" cxnId="{033AE7AA-6EF0-4426-A4E5-A7FDF98C4FBA}">
      <dgm:prSet/>
      <dgm:spPr/>
      <dgm:t>
        <a:bodyPr/>
        <a:lstStyle/>
        <a:p>
          <a:endParaRPr lang="en-US"/>
        </a:p>
      </dgm:t>
    </dgm:pt>
    <dgm:pt modelId="{9AE32DE2-3377-4D9E-80AF-D0731D77E477}" type="sibTrans" cxnId="{033AE7AA-6EF0-4426-A4E5-A7FDF98C4FBA}">
      <dgm:prSet/>
      <dgm:spPr/>
      <dgm:t>
        <a:bodyPr/>
        <a:lstStyle/>
        <a:p>
          <a:endParaRPr lang="en-US"/>
        </a:p>
      </dgm:t>
    </dgm:pt>
    <dgm:pt modelId="{F0983FF0-9F2B-44B2-A7A0-C3F866FCE65E}">
      <dgm:prSet phldrT="[Text]"/>
      <dgm:spPr/>
      <dgm:t>
        <a:bodyPr/>
        <a:lstStyle/>
        <a:p>
          <a:r>
            <a:rPr lang="en-US" dirty="0" smtClean="0"/>
            <a:t>Outraged</a:t>
          </a:r>
          <a:endParaRPr lang="en-US" dirty="0"/>
        </a:p>
      </dgm:t>
    </dgm:pt>
    <dgm:pt modelId="{FD901403-A2E7-48EE-99B6-ADFC88955477}" type="parTrans" cxnId="{BB481D18-C123-491D-9AE7-65E9D06512C2}">
      <dgm:prSet/>
      <dgm:spPr/>
      <dgm:t>
        <a:bodyPr/>
        <a:lstStyle/>
        <a:p>
          <a:endParaRPr lang="en-US"/>
        </a:p>
      </dgm:t>
    </dgm:pt>
    <dgm:pt modelId="{CC46FF4F-7953-43F9-BC86-71398323E03B}" type="sibTrans" cxnId="{BB481D18-C123-491D-9AE7-65E9D06512C2}">
      <dgm:prSet/>
      <dgm:spPr/>
      <dgm:t>
        <a:bodyPr/>
        <a:lstStyle/>
        <a:p>
          <a:endParaRPr lang="en-US"/>
        </a:p>
      </dgm:t>
    </dgm:pt>
    <dgm:pt modelId="{D3598783-DB1E-435F-9DBD-1A1696B63EF7}">
      <dgm:prSet phldrT="[Text]"/>
      <dgm:spPr/>
      <dgm:t>
        <a:bodyPr/>
        <a:lstStyle/>
        <a:p>
          <a:r>
            <a:rPr lang="en-US" dirty="0" smtClean="0"/>
            <a:t>Insecure</a:t>
          </a:r>
          <a:endParaRPr lang="en-US" dirty="0"/>
        </a:p>
      </dgm:t>
    </dgm:pt>
    <dgm:pt modelId="{F97574A7-B740-41B0-B63D-DA933B12E03D}" type="parTrans" cxnId="{DFD17AEB-7E81-4DCD-8CC7-015214BA1844}">
      <dgm:prSet/>
      <dgm:spPr/>
      <dgm:t>
        <a:bodyPr/>
        <a:lstStyle/>
        <a:p>
          <a:endParaRPr lang="en-US"/>
        </a:p>
      </dgm:t>
    </dgm:pt>
    <dgm:pt modelId="{FFEDA5AE-0B09-48B4-AC23-3DDA3543AE0C}" type="sibTrans" cxnId="{DFD17AEB-7E81-4DCD-8CC7-015214BA1844}">
      <dgm:prSet/>
      <dgm:spPr/>
      <dgm:t>
        <a:bodyPr/>
        <a:lstStyle/>
        <a:p>
          <a:endParaRPr lang="en-US"/>
        </a:p>
      </dgm:t>
    </dgm:pt>
    <dgm:pt modelId="{076C62A1-CA3D-457B-880B-A288AEB8AB04}">
      <dgm:prSet phldrT="[Text]"/>
      <dgm:spPr/>
      <dgm:t>
        <a:bodyPr/>
        <a:lstStyle/>
        <a:p>
          <a:r>
            <a:rPr lang="en-US" dirty="0" smtClean="0"/>
            <a:t>Lonely</a:t>
          </a:r>
          <a:endParaRPr lang="en-US" dirty="0"/>
        </a:p>
      </dgm:t>
    </dgm:pt>
    <dgm:pt modelId="{57926B00-D300-417D-A837-E28CE1076F67}" type="parTrans" cxnId="{20CF7769-2EBB-4560-B3D2-AA44D7CFED97}">
      <dgm:prSet/>
      <dgm:spPr/>
      <dgm:t>
        <a:bodyPr/>
        <a:lstStyle/>
        <a:p>
          <a:endParaRPr lang="en-US"/>
        </a:p>
      </dgm:t>
    </dgm:pt>
    <dgm:pt modelId="{7DA0B623-D033-4AD2-85BB-AE178839E2F9}" type="sibTrans" cxnId="{20CF7769-2EBB-4560-B3D2-AA44D7CFED97}">
      <dgm:prSet/>
      <dgm:spPr/>
      <dgm:t>
        <a:bodyPr/>
        <a:lstStyle/>
        <a:p>
          <a:endParaRPr lang="en-US"/>
        </a:p>
      </dgm:t>
    </dgm:pt>
    <dgm:pt modelId="{61144DA6-EF5B-4BE5-AD98-135008D4B9CD}">
      <dgm:prSet phldrT="[Text]"/>
      <dgm:spPr/>
      <dgm:t>
        <a:bodyPr/>
        <a:lstStyle/>
        <a:p>
          <a:r>
            <a:rPr lang="en-US" dirty="0" smtClean="0"/>
            <a:t>Worthless</a:t>
          </a:r>
          <a:endParaRPr lang="en-US" dirty="0"/>
        </a:p>
      </dgm:t>
    </dgm:pt>
    <dgm:pt modelId="{269F4D13-9167-4EEE-84F4-585D2976B8F2}" type="parTrans" cxnId="{327FCCF9-114F-4D25-B15A-C78D77F656D2}">
      <dgm:prSet/>
      <dgm:spPr/>
      <dgm:t>
        <a:bodyPr/>
        <a:lstStyle/>
        <a:p>
          <a:endParaRPr lang="en-US"/>
        </a:p>
      </dgm:t>
    </dgm:pt>
    <dgm:pt modelId="{8C62D2F6-2AC0-4E47-844B-27113CBC66CE}" type="sibTrans" cxnId="{327FCCF9-114F-4D25-B15A-C78D77F656D2}">
      <dgm:prSet/>
      <dgm:spPr/>
      <dgm:t>
        <a:bodyPr/>
        <a:lstStyle/>
        <a:p>
          <a:endParaRPr lang="en-US"/>
        </a:p>
      </dgm:t>
    </dgm:pt>
    <dgm:pt modelId="{60EE9C7A-E4A7-4D3B-8CCA-1BA46F523968}">
      <dgm:prSet phldrT="[Text]"/>
      <dgm:spPr/>
      <dgm:t>
        <a:bodyPr/>
        <a:lstStyle/>
        <a:p>
          <a:r>
            <a:rPr lang="en-US" dirty="0" smtClean="0"/>
            <a:t>Jealous</a:t>
          </a:r>
          <a:endParaRPr lang="en-US" dirty="0"/>
        </a:p>
      </dgm:t>
    </dgm:pt>
    <dgm:pt modelId="{8E53371A-EB00-4FA1-9230-7F3CC5505BBA}" type="parTrans" cxnId="{B4EF39C1-E438-417E-B1C3-878B3F678F6E}">
      <dgm:prSet/>
      <dgm:spPr/>
      <dgm:t>
        <a:bodyPr/>
        <a:lstStyle/>
        <a:p>
          <a:endParaRPr lang="en-US"/>
        </a:p>
      </dgm:t>
    </dgm:pt>
    <dgm:pt modelId="{6C43D72A-A28D-4379-8F0C-4576EFFAEA59}" type="sibTrans" cxnId="{B4EF39C1-E438-417E-B1C3-878B3F678F6E}">
      <dgm:prSet/>
      <dgm:spPr/>
      <dgm:t>
        <a:bodyPr/>
        <a:lstStyle/>
        <a:p>
          <a:endParaRPr lang="en-US"/>
        </a:p>
      </dgm:t>
    </dgm:pt>
    <dgm:pt modelId="{83869E41-BF78-422B-89E5-E2ABFB3F12E7}">
      <dgm:prSet phldrT="[Text]"/>
      <dgm:spPr/>
      <dgm:t>
        <a:bodyPr/>
        <a:lstStyle/>
        <a:p>
          <a:r>
            <a:rPr lang="en-US" dirty="0" smtClean="0"/>
            <a:t>Annoyed</a:t>
          </a:r>
          <a:endParaRPr lang="en-US" dirty="0"/>
        </a:p>
      </dgm:t>
    </dgm:pt>
    <dgm:pt modelId="{7E0C18C0-2163-410B-823E-432B4C2D68C3}" type="parTrans" cxnId="{31ED737F-83D4-4B30-8E5C-67510B0C7574}">
      <dgm:prSet/>
      <dgm:spPr/>
      <dgm:t>
        <a:bodyPr/>
        <a:lstStyle/>
        <a:p>
          <a:endParaRPr lang="en-US"/>
        </a:p>
      </dgm:t>
    </dgm:pt>
    <dgm:pt modelId="{88BF616A-81A2-47C8-99A8-1A1345624CC2}" type="sibTrans" cxnId="{31ED737F-83D4-4B30-8E5C-67510B0C7574}">
      <dgm:prSet/>
      <dgm:spPr/>
      <dgm:t>
        <a:bodyPr/>
        <a:lstStyle/>
        <a:p>
          <a:endParaRPr lang="en-US"/>
        </a:p>
      </dgm:t>
    </dgm:pt>
    <dgm:pt modelId="{7DDAD369-FB72-4326-A004-76197E173D07}">
      <dgm:prSet phldrT="[Text]"/>
      <dgm:spPr/>
      <dgm:t>
        <a:bodyPr/>
        <a:lstStyle/>
        <a:p>
          <a:r>
            <a:rPr lang="en-US" dirty="0" smtClean="0"/>
            <a:t>Hurt</a:t>
          </a:r>
          <a:endParaRPr lang="en-US" dirty="0"/>
        </a:p>
      </dgm:t>
    </dgm:pt>
    <dgm:pt modelId="{42E5685B-CC91-4E35-BDD8-2A4E9CBB430D}" type="parTrans" cxnId="{5EA566C0-15E6-47FB-AD65-15329E5F834C}">
      <dgm:prSet/>
      <dgm:spPr/>
      <dgm:t>
        <a:bodyPr/>
        <a:lstStyle/>
        <a:p>
          <a:endParaRPr lang="en-US"/>
        </a:p>
      </dgm:t>
    </dgm:pt>
    <dgm:pt modelId="{D79DF5B3-D5D3-42D9-B2C7-E4A323D63ABF}" type="sibTrans" cxnId="{5EA566C0-15E6-47FB-AD65-15329E5F834C}">
      <dgm:prSet/>
      <dgm:spPr/>
      <dgm:t>
        <a:bodyPr/>
        <a:lstStyle/>
        <a:p>
          <a:endParaRPr lang="en-US"/>
        </a:p>
      </dgm:t>
    </dgm:pt>
    <dgm:pt modelId="{E0CC9200-DE7A-48F4-ACB5-195D579F2DB3}">
      <dgm:prSet phldrT="[Text]"/>
      <dgm:spPr/>
      <dgm:t>
        <a:bodyPr/>
        <a:lstStyle/>
        <a:p>
          <a:r>
            <a:rPr lang="en-US" dirty="0" smtClean="0"/>
            <a:t>Resentment</a:t>
          </a:r>
          <a:endParaRPr lang="en-US" dirty="0"/>
        </a:p>
      </dgm:t>
    </dgm:pt>
    <dgm:pt modelId="{7318B09A-B04A-48B5-BC9B-F659DE66836B}" type="sibTrans" cxnId="{233ACBAE-7BD2-4C62-BD0D-7DD027E6C185}">
      <dgm:prSet/>
      <dgm:spPr/>
      <dgm:t>
        <a:bodyPr/>
        <a:lstStyle/>
        <a:p>
          <a:endParaRPr lang="en-US"/>
        </a:p>
      </dgm:t>
    </dgm:pt>
    <dgm:pt modelId="{88C0D9EB-A064-49AE-B528-5D512166CBAD}" type="parTrans" cxnId="{233ACBAE-7BD2-4C62-BD0D-7DD027E6C185}">
      <dgm:prSet/>
      <dgm:spPr/>
      <dgm:t>
        <a:bodyPr/>
        <a:lstStyle/>
        <a:p>
          <a:endParaRPr lang="en-US"/>
        </a:p>
      </dgm:t>
    </dgm:pt>
    <dgm:pt modelId="{D11C221C-5FD2-44FB-97A3-519C1155E164}" type="pres">
      <dgm:prSet presAssocID="{F5D398D0-1CC9-4C5F-9B13-C8A670A0CB21}" presName="composite" presStyleCnt="0">
        <dgm:presLayoutVars>
          <dgm:chMax val="5"/>
          <dgm:dir/>
          <dgm:animLvl val="ctr"/>
          <dgm:resizeHandles val="exact"/>
        </dgm:presLayoutVars>
      </dgm:prSet>
      <dgm:spPr/>
      <dgm:t>
        <a:bodyPr/>
        <a:lstStyle/>
        <a:p>
          <a:endParaRPr lang="en-US"/>
        </a:p>
      </dgm:t>
    </dgm:pt>
    <dgm:pt modelId="{C8C66AF8-665B-4D81-B39E-B7DF98F22274}" type="pres">
      <dgm:prSet presAssocID="{F5D398D0-1CC9-4C5F-9B13-C8A670A0CB21}" presName="cycle" presStyleCnt="0"/>
      <dgm:spPr/>
    </dgm:pt>
    <dgm:pt modelId="{A5730CAD-B455-4B06-B942-814F57B3B3BE}" type="pres">
      <dgm:prSet presAssocID="{F5D398D0-1CC9-4C5F-9B13-C8A670A0CB21}" presName="centerShape" presStyleCnt="0"/>
      <dgm:spPr/>
    </dgm:pt>
    <dgm:pt modelId="{D4D9785F-7D9C-48D6-BDF5-8491B378CDE2}" type="pres">
      <dgm:prSet presAssocID="{F5D398D0-1CC9-4C5F-9B13-C8A670A0CB21}" presName="connSite" presStyleLbl="node1" presStyleIdx="0" presStyleCnt="4"/>
      <dgm:spPr/>
    </dgm:pt>
    <dgm:pt modelId="{7AF582E5-B9A3-4C63-882C-3016FA18BF5D}" type="pres">
      <dgm:prSet presAssocID="{F5D398D0-1CC9-4C5F-9B13-C8A670A0CB21}"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CC496855-C2C8-494D-ACAC-30A3FB135EB7}" type="pres">
      <dgm:prSet presAssocID="{89EFBC31-9ABF-4AB0-B386-0AF0C568727A}" presName="Name25" presStyleLbl="parChTrans1D1" presStyleIdx="0" presStyleCnt="3"/>
      <dgm:spPr/>
      <dgm:t>
        <a:bodyPr/>
        <a:lstStyle/>
        <a:p>
          <a:endParaRPr lang="en-US"/>
        </a:p>
      </dgm:t>
    </dgm:pt>
    <dgm:pt modelId="{B73FE95F-0A67-42DC-BFF1-D6DBDFD6F70D}" type="pres">
      <dgm:prSet presAssocID="{7CEDDCA4-CD3F-46DD-99AF-34D086171B29}" presName="node" presStyleCnt="0"/>
      <dgm:spPr/>
    </dgm:pt>
    <dgm:pt modelId="{ACE120A4-2332-4930-A1C8-5E627986E80F}" type="pres">
      <dgm:prSet presAssocID="{7CEDDCA4-CD3F-46DD-99AF-34D086171B29}" presName="parentNode" presStyleLbl="node1" presStyleIdx="1" presStyleCnt="4" custScaleX="136659">
        <dgm:presLayoutVars>
          <dgm:chMax val="1"/>
          <dgm:bulletEnabled val="1"/>
        </dgm:presLayoutVars>
      </dgm:prSet>
      <dgm:spPr/>
      <dgm:t>
        <a:bodyPr/>
        <a:lstStyle/>
        <a:p>
          <a:endParaRPr lang="en-US"/>
        </a:p>
      </dgm:t>
    </dgm:pt>
    <dgm:pt modelId="{0115C2B4-C984-4E88-BBDA-EA547D279423}" type="pres">
      <dgm:prSet presAssocID="{7CEDDCA4-CD3F-46DD-99AF-34D086171B29}" presName="childNode" presStyleLbl="revTx" presStyleIdx="0" presStyleCnt="3">
        <dgm:presLayoutVars>
          <dgm:bulletEnabled val="1"/>
        </dgm:presLayoutVars>
      </dgm:prSet>
      <dgm:spPr/>
      <dgm:t>
        <a:bodyPr/>
        <a:lstStyle/>
        <a:p>
          <a:endParaRPr lang="en-US"/>
        </a:p>
      </dgm:t>
    </dgm:pt>
    <dgm:pt modelId="{B9EA2ED7-7E2A-4995-87BA-FF16D4D2C60B}" type="pres">
      <dgm:prSet presAssocID="{F97574A7-B740-41B0-B63D-DA933B12E03D}" presName="Name25" presStyleLbl="parChTrans1D1" presStyleIdx="1" presStyleCnt="3"/>
      <dgm:spPr/>
      <dgm:t>
        <a:bodyPr/>
        <a:lstStyle/>
        <a:p>
          <a:endParaRPr lang="en-US"/>
        </a:p>
      </dgm:t>
    </dgm:pt>
    <dgm:pt modelId="{45062EEA-C589-48F8-ABBB-499BB335EC26}" type="pres">
      <dgm:prSet presAssocID="{D3598783-DB1E-435F-9DBD-1A1696B63EF7}" presName="node" presStyleCnt="0"/>
      <dgm:spPr/>
    </dgm:pt>
    <dgm:pt modelId="{54E31EEA-E50B-4E81-9736-70744827D6C2}" type="pres">
      <dgm:prSet presAssocID="{D3598783-DB1E-435F-9DBD-1A1696B63EF7}" presName="parentNode" presStyleLbl="node1" presStyleIdx="2" presStyleCnt="4" custScaleX="134475">
        <dgm:presLayoutVars>
          <dgm:chMax val="1"/>
          <dgm:bulletEnabled val="1"/>
        </dgm:presLayoutVars>
      </dgm:prSet>
      <dgm:spPr/>
      <dgm:t>
        <a:bodyPr/>
        <a:lstStyle/>
        <a:p>
          <a:endParaRPr lang="en-US"/>
        </a:p>
      </dgm:t>
    </dgm:pt>
    <dgm:pt modelId="{70F499A6-15DF-4D71-A22C-F710880D14BE}" type="pres">
      <dgm:prSet presAssocID="{D3598783-DB1E-435F-9DBD-1A1696B63EF7}" presName="childNode" presStyleLbl="revTx" presStyleIdx="1" presStyleCnt="3">
        <dgm:presLayoutVars>
          <dgm:bulletEnabled val="1"/>
        </dgm:presLayoutVars>
      </dgm:prSet>
      <dgm:spPr/>
      <dgm:t>
        <a:bodyPr/>
        <a:lstStyle/>
        <a:p>
          <a:endParaRPr lang="en-US"/>
        </a:p>
      </dgm:t>
    </dgm:pt>
    <dgm:pt modelId="{FBD9B663-B59E-49E2-8E07-A8E9B8EEF909}" type="pres">
      <dgm:prSet presAssocID="{8E53371A-EB00-4FA1-9230-7F3CC5505BBA}" presName="Name25" presStyleLbl="parChTrans1D1" presStyleIdx="2" presStyleCnt="3"/>
      <dgm:spPr/>
      <dgm:t>
        <a:bodyPr/>
        <a:lstStyle/>
        <a:p>
          <a:endParaRPr lang="en-US"/>
        </a:p>
      </dgm:t>
    </dgm:pt>
    <dgm:pt modelId="{782609CA-4C67-414F-AC1B-58909AD89599}" type="pres">
      <dgm:prSet presAssocID="{60EE9C7A-E4A7-4D3B-8CCA-1BA46F523968}" presName="node" presStyleCnt="0"/>
      <dgm:spPr/>
    </dgm:pt>
    <dgm:pt modelId="{A969C318-CC24-4F56-B06F-8374EB4D85F4}" type="pres">
      <dgm:prSet presAssocID="{60EE9C7A-E4A7-4D3B-8CCA-1BA46F523968}" presName="parentNode" presStyleLbl="node1" presStyleIdx="3" presStyleCnt="4" custScaleX="144237">
        <dgm:presLayoutVars>
          <dgm:chMax val="1"/>
          <dgm:bulletEnabled val="1"/>
        </dgm:presLayoutVars>
      </dgm:prSet>
      <dgm:spPr/>
      <dgm:t>
        <a:bodyPr/>
        <a:lstStyle/>
        <a:p>
          <a:endParaRPr lang="en-US"/>
        </a:p>
      </dgm:t>
    </dgm:pt>
    <dgm:pt modelId="{D270C9D7-13A6-445C-ADB8-C7DFEA1D55D3}" type="pres">
      <dgm:prSet presAssocID="{60EE9C7A-E4A7-4D3B-8CCA-1BA46F523968}" presName="childNode" presStyleLbl="revTx" presStyleIdx="2" presStyleCnt="3">
        <dgm:presLayoutVars>
          <dgm:bulletEnabled val="1"/>
        </dgm:presLayoutVars>
      </dgm:prSet>
      <dgm:spPr/>
      <dgm:t>
        <a:bodyPr/>
        <a:lstStyle/>
        <a:p>
          <a:endParaRPr lang="en-US"/>
        </a:p>
      </dgm:t>
    </dgm:pt>
  </dgm:ptLst>
  <dgm:cxnLst>
    <dgm:cxn modelId="{A7CD69D1-B045-4B50-8689-E4F8B77A1E62}" type="presOf" srcId="{89EFBC31-9ABF-4AB0-B386-0AF0C568727A}" destId="{CC496855-C2C8-494D-ACAC-30A3FB135EB7}" srcOrd="0" destOrd="0" presId="urn:microsoft.com/office/officeart/2005/8/layout/radial2"/>
    <dgm:cxn modelId="{91B27E0C-DE25-4CD3-9E46-1E272B57D1AC}" type="presOf" srcId="{F97574A7-B740-41B0-B63D-DA933B12E03D}" destId="{B9EA2ED7-7E2A-4995-87BA-FF16D4D2C60B}" srcOrd="0" destOrd="0" presId="urn:microsoft.com/office/officeart/2005/8/layout/radial2"/>
    <dgm:cxn modelId="{BB481D18-C123-491D-9AE7-65E9D06512C2}" srcId="{7CEDDCA4-CD3F-46DD-99AF-34D086171B29}" destId="{F0983FF0-9F2B-44B2-A7A0-C3F866FCE65E}" srcOrd="0" destOrd="0" parTransId="{FD901403-A2E7-48EE-99B6-ADFC88955477}" sibTransId="{CC46FF4F-7953-43F9-BC86-71398323E03B}"/>
    <dgm:cxn modelId="{20CF7769-2EBB-4560-B3D2-AA44D7CFED97}" srcId="{D3598783-DB1E-435F-9DBD-1A1696B63EF7}" destId="{076C62A1-CA3D-457B-880B-A288AEB8AB04}" srcOrd="0" destOrd="0" parTransId="{57926B00-D300-417D-A837-E28CE1076F67}" sibTransId="{7DA0B623-D033-4AD2-85BB-AE178839E2F9}"/>
    <dgm:cxn modelId="{033AE7AA-6EF0-4426-A4E5-A7FDF98C4FBA}" srcId="{F5D398D0-1CC9-4C5F-9B13-C8A670A0CB21}" destId="{7CEDDCA4-CD3F-46DD-99AF-34D086171B29}" srcOrd="0" destOrd="0" parTransId="{89EFBC31-9ABF-4AB0-B386-0AF0C568727A}" sibTransId="{9AE32DE2-3377-4D9E-80AF-D0731D77E477}"/>
    <dgm:cxn modelId="{2237859A-25D5-4ADD-AF31-EE3383751ACC}" type="presOf" srcId="{F5D398D0-1CC9-4C5F-9B13-C8A670A0CB21}" destId="{D11C221C-5FD2-44FB-97A3-519C1155E164}" srcOrd="0" destOrd="0" presId="urn:microsoft.com/office/officeart/2005/8/layout/radial2"/>
    <dgm:cxn modelId="{5EA566C0-15E6-47FB-AD65-15329E5F834C}" srcId="{60EE9C7A-E4A7-4D3B-8CCA-1BA46F523968}" destId="{7DDAD369-FB72-4326-A004-76197E173D07}" srcOrd="1" destOrd="0" parTransId="{42E5685B-CC91-4E35-BDD8-2A4E9CBB430D}" sibTransId="{D79DF5B3-D5D3-42D9-B2C7-E4A323D63ABF}"/>
    <dgm:cxn modelId="{D0B5C7FC-ED55-4A72-98CB-3078FCD49C57}" type="presOf" srcId="{8E53371A-EB00-4FA1-9230-7F3CC5505BBA}" destId="{FBD9B663-B59E-49E2-8E07-A8E9B8EEF909}" srcOrd="0" destOrd="0" presId="urn:microsoft.com/office/officeart/2005/8/layout/radial2"/>
    <dgm:cxn modelId="{D7DBA7C5-A19A-4512-8533-FEE21D3C12B7}" type="presOf" srcId="{E0CC9200-DE7A-48F4-ACB5-195D579F2DB3}" destId="{0115C2B4-C984-4E88-BBDA-EA547D279423}" srcOrd="0" destOrd="1" presId="urn:microsoft.com/office/officeart/2005/8/layout/radial2"/>
    <dgm:cxn modelId="{359DD102-8755-47F7-8B00-4546D708346B}" type="presOf" srcId="{7DDAD369-FB72-4326-A004-76197E173D07}" destId="{D270C9D7-13A6-445C-ADB8-C7DFEA1D55D3}" srcOrd="0" destOrd="1" presId="urn:microsoft.com/office/officeart/2005/8/layout/radial2"/>
    <dgm:cxn modelId="{241E0484-135D-466A-BB44-6C848ABD6880}" type="presOf" srcId="{076C62A1-CA3D-457B-880B-A288AEB8AB04}" destId="{70F499A6-15DF-4D71-A22C-F710880D14BE}" srcOrd="0" destOrd="0" presId="urn:microsoft.com/office/officeart/2005/8/layout/radial2"/>
    <dgm:cxn modelId="{B4EF39C1-E438-417E-B1C3-878B3F678F6E}" srcId="{F5D398D0-1CC9-4C5F-9B13-C8A670A0CB21}" destId="{60EE9C7A-E4A7-4D3B-8CCA-1BA46F523968}" srcOrd="2" destOrd="0" parTransId="{8E53371A-EB00-4FA1-9230-7F3CC5505BBA}" sibTransId="{6C43D72A-A28D-4379-8F0C-4576EFFAEA59}"/>
    <dgm:cxn modelId="{7CB001A0-3C9C-41D8-9A0D-59CE5278D40F}" type="presOf" srcId="{60EE9C7A-E4A7-4D3B-8CCA-1BA46F523968}" destId="{A969C318-CC24-4F56-B06F-8374EB4D85F4}" srcOrd="0" destOrd="0" presId="urn:microsoft.com/office/officeart/2005/8/layout/radial2"/>
    <dgm:cxn modelId="{31ED737F-83D4-4B30-8E5C-67510B0C7574}" srcId="{60EE9C7A-E4A7-4D3B-8CCA-1BA46F523968}" destId="{83869E41-BF78-422B-89E5-E2ABFB3F12E7}" srcOrd="0" destOrd="0" parTransId="{7E0C18C0-2163-410B-823E-432B4C2D68C3}" sibTransId="{88BF616A-81A2-47C8-99A8-1A1345624CC2}"/>
    <dgm:cxn modelId="{327FCCF9-114F-4D25-B15A-C78D77F656D2}" srcId="{D3598783-DB1E-435F-9DBD-1A1696B63EF7}" destId="{61144DA6-EF5B-4BE5-AD98-135008D4B9CD}" srcOrd="1" destOrd="0" parTransId="{269F4D13-9167-4EEE-84F4-585D2976B8F2}" sibTransId="{8C62D2F6-2AC0-4E47-844B-27113CBC66CE}"/>
    <dgm:cxn modelId="{BD73B6E6-D9E9-42C5-A885-1A444C4D34C6}" type="presOf" srcId="{F0983FF0-9F2B-44B2-A7A0-C3F866FCE65E}" destId="{0115C2B4-C984-4E88-BBDA-EA547D279423}" srcOrd="0" destOrd="0" presId="urn:microsoft.com/office/officeart/2005/8/layout/radial2"/>
    <dgm:cxn modelId="{77C64A61-9C59-4B7A-BDFF-032661F1F80F}" type="presOf" srcId="{D3598783-DB1E-435F-9DBD-1A1696B63EF7}" destId="{54E31EEA-E50B-4E81-9736-70744827D6C2}" srcOrd="0" destOrd="0" presId="urn:microsoft.com/office/officeart/2005/8/layout/radial2"/>
    <dgm:cxn modelId="{44CBBC4B-3B37-4EAF-A02D-659FF45584E5}" type="presOf" srcId="{83869E41-BF78-422B-89E5-E2ABFB3F12E7}" destId="{D270C9D7-13A6-445C-ADB8-C7DFEA1D55D3}" srcOrd="0" destOrd="0" presId="urn:microsoft.com/office/officeart/2005/8/layout/radial2"/>
    <dgm:cxn modelId="{B570EDF4-7C0D-46B1-8543-302B536BF664}" type="presOf" srcId="{61144DA6-EF5B-4BE5-AD98-135008D4B9CD}" destId="{70F499A6-15DF-4D71-A22C-F710880D14BE}" srcOrd="0" destOrd="1" presId="urn:microsoft.com/office/officeart/2005/8/layout/radial2"/>
    <dgm:cxn modelId="{6FA5FBF8-D922-460B-A129-4EA93629A0A7}" type="presOf" srcId="{7CEDDCA4-CD3F-46DD-99AF-34D086171B29}" destId="{ACE120A4-2332-4930-A1C8-5E627986E80F}" srcOrd="0" destOrd="0" presId="urn:microsoft.com/office/officeart/2005/8/layout/radial2"/>
    <dgm:cxn modelId="{DFD17AEB-7E81-4DCD-8CC7-015214BA1844}" srcId="{F5D398D0-1CC9-4C5F-9B13-C8A670A0CB21}" destId="{D3598783-DB1E-435F-9DBD-1A1696B63EF7}" srcOrd="1" destOrd="0" parTransId="{F97574A7-B740-41B0-B63D-DA933B12E03D}" sibTransId="{FFEDA5AE-0B09-48B4-AC23-3DDA3543AE0C}"/>
    <dgm:cxn modelId="{233ACBAE-7BD2-4C62-BD0D-7DD027E6C185}" srcId="{7CEDDCA4-CD3F-46DD-99AF-34D086171B29}" destId="{E0CC9200-DE7A-48F4-ACB5-195D579F2DB3}" srcOrd="1" destOrd="0" parTransId="{88C0D9EB-A064-49AE-B528-5D512166CBAD}" sibTransId="{7318B09A-B04A-48B5-BC9B-F659DE66836B}"/>
    <dgm:cxn modelId="{3F838499-159E-48AC-862E-D735E95D51F4}" type="presParOf" srcId="{D11C221C-5FD2-44FB-97A3-519C1155E164}" destId="{C8C66AF8-665B-4D81-B39E-B7DF98F22274}" srcOrd="0" destOrd="0" presId="urn:microsoft.com/office/officeart/2005/8/layout/radial2"/>
    <dgm:cxn modelId="{2F4045B4-B775-48DA-9A89-7373F4B9EADC}" type="presParOf" srcId="{C8C66AF8-665B-4D81-B39E-B7DF98F22274}" destId="{A5730CAD-B455-4B06-B942-814F57B3B3BE}" srcOrd="0" destOrd="0" presId="urn:microsoft.com/office/officeart/2005/8/layout/radial2"/>
    <dgm:cxn modelId="{63ED04CE-B37F-4BA7-9580-4FE9CA802D43}" type="presParOf" srcId="{A5730CAD-B455-4B06-B942-814F57B3B3BE}" destId="{D4D9785F-7D9C-48D6-BDF5-8491B378CDE2}" srcOrd="0" destOrd="0" presId="urn:microsoft.com/office/officeart/2005/8/layout/radial2"/>
    <dgm:cxn modelId="{49DA6A10-E173-4A9A-93B0-DD3FCA6DC658}" type="presParOf" srcId="{A5730CAD-B455-4B06-B942-814F57B3B3BE}" destId="{7AF582E5-B9A3-4C63-882C-3016FA18BF5D}" srcOrd="1" destOrd="0" presId="urn:microsoft.com/office/officeart/2005/8/layout/radial2"/>
    <dgm:cxn modelId="{036A6DB7-78F4-4B4C-88FA-31420DEB3D2C}" type="presParOf" srcId="{C8C66AF8-665B-4D81-B39E-B7DF98F22274}" destId="{CC496855-C2C8-494D-ACAC-30A3FB135EB7}" srcOrd="1" destOrd="0" presId="urn:microsoft.com/office/officeart/2005/8/layout/radial2"/>
    <dgm:cxn modelId="{4429118F-86C5-4055-AD91-FF9B2F9DA702}" type="presParOf" srcId="{C8C66AF8-665B-4D81-B39E-B7DF98F22274}" destId="{B73FE95F-0A67-42DC-BFF1-D6DBDFD6F70D}" srcOrd="2" destOrd="0" presId="urn:microsoft.com/office/officeart/2005/8/layout/radial2"/>
    <dgm:cxn modelId="{9F0CD71F-98AA-4823-ABFF-D31F1B29E791}" type="presParOf" srcId="{B73FE95F-0A67-42DC-BFF1-D6DBDFD6F70D}" destId="{ACE120A4-2332-4930-A1C8-5E627986E80F}" srcOrd="0" destOrd="0" presId="urn:microsoft.com/office/officeart/2005/8/layout/radial2"/>
    <dgm:cxn modelId="{3B57252C-73CE-451B-B5BA-779571CEDB24}" type="presParOf" srcId="{B73FE95F-0A67-42DC-BFF1-D6DBDFD6F70D}" destId="{0115C2B4-C984-4E88-BBDA-EA547D279423}" srcOrd="1" destOrd="0" presId="urn:microsoft.com/office/officeart/2005/8/layout/radial2"/>
    <dgm:cxn modelId="{2B4263AC-9BE5-4DF5-B0E5-66BF784DA646}" type="presParOf" srcId="{C8C66AF8-665B-4D81-B39E-B7DF98F22274}" destId="{B9EA2ED7-7E2A-4995-87BA-FF16D4D2C60B}" srcOrd="3" destOrd="0" presId="urn:microsoft.com/office/officeart/2005/8/layout/radial2"/>
    <dgm:cxn modelId="{7072F0B0-0614-442D-BBF6-562B0C12634E}" type="presParOf" srcId="{C8C66AF8-665B-4D81-B39E-B7DF98F22274}" destId="{45062EEA-C589-48F8-ABBB-499BB335EC26}" srcOrd="4" destOrd="0" presId="urn:microsoft.com/office/officeart/2005/8/layout/radial2"/>
    <dgm:cxn modelId="{F5DCD71E-9C5C-493A-9BA2-FA974FD19342}" type="presParOf" srcId="{45062EEA-C589-48F8-ABBB-499BB335EC26}" destId="{54E31EEA-E50B-4E81-9736-70744827D6C2}" srcOrd="0" destOrd="0" presId="urn:microsoft.com/office/officeart/2005/8/layout/radial2"/>
    <dgm:cxn modelId="{33A8FC4D-0EA6-455A-A090-4F7D5002EA65}" type="presParOf" srcId="{45062EEA-C589-48F8-ABBB-499BB335EC26}" destId="{70F499A6-15DF-4D71-A22C-F710880D14BE}" srcOrd="1" destOrd="0" presId="urn:microsoft.com/office/officeart/2005/8/layout/radial2"/>
    <dgm:cxn modelId="{96971BA6-B476-4B80-94AC-0E312F24F87B}" type="presParOf" srcId="{C8C66AF8-665B-4D81-B39E-B7DF98F22274}" destId="{FBD9B663-B59E-49E2-8E07-A8E9B8EEF909}" srcOrd="5" destOrd="0" presId="urn:microsoft.com/office/officeart/2005/8/layout/radial2"/>
    <dgm:cxn modelId="{9B0373FD-6D20-4DAB-BDE0-C16F2F5E4C4B}" type="presParOf" srcId="{C8C66AF8-665B-4D81-B39E-B7DF98F22274}" destId="{782609CA-4C67-414F-AC1B-58909AD89599}" srcOrd="6" destOrd="0" presId="urn:microsoft.com/office/officeart/2005/8/layout/radial2"/>
    <dgm:cxn modelId="{E8F87F1E-9EEF-4E51-8B9A-87D2AEBCC703}" type="presParOf" srcId="{782609CA-4C67-414F-AC1B-58909AD89599}" destId="{A969C318-CC24-4F56-B06F-8374EB4D85F4}" srcOrd="0" destOrd="0" presId="urn:microsoft.com/office/officeart/2005/8/layout/radial2"/>
    <dgm:cxn modelId="{0E0D0CC7-12E8-4C0B-9131-2F06D6577CD6}" type="presParOf" srcId="{782609CA-4C67-414F-AC1B-58909AD89599}" destId="{D270C9D7-13A6-445C-ADB8-C7DFEA1D55D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350F2-0703-443C-B4A9-AF4C4FBC2702}">
      <dsp:nvSpPr>
        <dsp:cNvPr id="0" name=""/>
        <dsp:cNvSpPr/>
      </dsp:nvSpPr>
      <dsp:spPr>
        <a:xfrm>
          <a:off x="1310" y="2562945"/>
          <a:ext cx="2318181" cy="115909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Shame</a:t>
          </a:r>
          <a:endParaRPr lang="en-US" sz="4100" kern="1200" dirty="0"/>
        </a:p>
      </dsp:txBody>
      <dsp:txXfrm>
        <a:off x="35259" y="2596894"/>
        <a:ext cx="2250283" cy="1091192"/>
      </dsp:txXfrm>
    </dsp:sp>
    <dsp:sp modelId="{E6AC91AA-CA0C-413F-80F8-966CABBE5D37}">
      <dsp:nvSpPr>
        <dsp:cNvPr id="0" name=""/>
        <dsp:cNvSpPr/>
      </dsp:nvSpPr>
      <dsp:spPr>
        <a:xfrm rot="18770822">
          <a:off x="2101354" y="2624065"/>
          <a:ext cx="1363549" cy="37133"/>
        </a:xfrm>
        <a:custGeom>
          <a:avLst/>
          <a:gdLst/>
          <a:ahLst/>
          <a:cxnLst/>
          <a:rect l="0" t="0" r="0" b="0"/>
          <a:pathLst>
            <a:path>
              <a:moveTo>
                <a:pt x="0" y="18566"/>
              </a:moveTo>
              <a:lnTo>
                <a:pt x="1363549" y="1856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49040" y="2608543"/>
        <a:ext cx="68177" cy="68177"/>
      </dsp:txXfrm>
    </dsp:sp>
    <dsp:sp modelId="{02617323-F8E9-4168-977A-71204E64E645}">
      <dsp:nvSpPr>
        <dsp:cNvPr id="0" name=""/>
        <dsp:cNvSpPr/>
      </dsp:nvSpPr>
      <dsp:spPr>
        <a:xfrm>
          <a:off x="3246765" y="1563229"/>
          <a:ext cx="2318181" cy="115909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Worthless</a:t>
          </a:r>
          <a:endParaRPr lang="en-US" sz="4100" kern="1200" dirty="0"/>
        </a:p>
      </dsp:txBody>
      <dsp:txXfrm>
        <a:off x="3280714" y="1597178"/>
        <a:ext cx="2250283" cy="1091192"/>
      </dsp:txXfrm>
    </dsp:sp>
    <dsp:sp modelId="{1A4AED3D-CD4B-4EA5-B79E-4E0F57B1579C}">
      <dsp:nvSpPr>
        <dsp:cNvPr id="0" name=""/>
        <dsp:cNvSpPr/>
      </dsp:nvSpPr>
      <dsp:spPr>
        <a:xfrm rot="19457599">
          <a:off x="5457613" y="1790969"/>
          <a:ext cx="1141939" cy="37133"/>
        </a:xfrm>
        <a:custGeom>
          <a:avLst/>
          <a:gdLst/>
          <a:ahLst/>
          <a:cxnLst/>
          <a:rect l="0" t="0" r="0" b="0"/>
          <a:pathLst>
            <a:path>
              <a:moveTo>
                <a:pt x="0" y="18566"/>
              </a:moveTo>
              <a:lnTo>
                <a:pt x="1141939" y="18566"/>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00034" y="1780987"/>
        <a:ext cx="57096" cy="57096"/>
      </dsp:txXfrm>
    </dsp:sp>
    <dsp:sp modelId="{11288CD8-2F25-4D88-8F6B-284BF5FC0BC8}">
      <dsp:nvSpPr>
        <dsp:cNvPr id="0" name=""/>
        <dsp:cNvSpPr/>
      </dsp:nvSpPr>
      <dsp:spPr>
        <a:xfrm>
          <a:off x="6492219" y="896752"/>
          <a:ext cx="2318181" cy="115909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Loss</a:t>
          </a:r>
          <a:endParaRPr lang="en-US" sz="4100" kern="1200" dirty="0"/>
        </a:p>
      </dsp:txBody>
      <dsp:txXfrm>
        <a:off x="6526168" y="930701"/>
        <a:ext cx="2250283" cy="1091192"/>
      </dsp:txXfrm>
    </dsp:sp>
    <dsp:sp modelId="{88017818-ECCB-4DD9-9B02-1C0BD7D28C26}">
      <dsp:nvSpPr>
        <dsp:cNvPr id="0" name=""/>
        <dsp:cNvSpPr/>
      </dsp:nvSpPr>
      <dsp:spPr>
        <a:xfrm rot="2142401">
          <a:off x="5457613" y="2457446"/>
          <a:ext cx="1141939" cy="37133"/>
        </a:xfrm>
        <a:custGeom>
          <a:avLst/>
          <a:gdLst/>
          <a:ahLst/>
          <a:cxnLst/>
          <a:rect l="0" t="0" r="0" b="0"/>
          <a:pathLst>
            <a:path>
              <a:moveTo>
                <a:pt x="0" y="18566"/>
              </a:moveTo>
              <a:lnTo>
                <a:pt x="1141939" y="18566"/>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00034" y="2447464"/>
        <a:ext cx="57096" cy="57096"/>
      </dsp:txXfrm>
    </dsp:sp>
    <dsp:sp modelId="{1A2DDDB1-8494-4F7F-8C1F-C23B6220FEA5}">
      <dsp:nvSpPr>
        <dsp:cNvPr id="0" name=""/>
        <dsp:cNvSpPr/>
      </dsp:nvSpPr>
      <dsp:spPr>
        <a:xfrm>
          <a:off x="6492219" y="2229706"/>
          <a:ext cx="2318181" cy="115909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Grief</a:t>
          </a:r>
          <a:endParaRPr lang="en-US" sz="4100" kern="1200" dirty="0"/>
        </a:p>
      </dsp:txBody>
      <dsp:txXfrm>
        <a:off x="6526168" y="2263655"/>
        <a:ext cx="2250283" cy="1091192"/>
      </dsp:txXfrm>
    </dsp:sp>
    <dsp:sp modelId="{410A925F-E1F5-4AFD-ADC9-31BFAEB98E8C}">
      <dsp:nvSpPr>
        <dsp:cNvPr id="0" name=""/>
        <dsp:cNvSpPr/>
      </dsp:nvSpPr>
      <dsp:spPr>
        <a:xfrm rot="2829178">
          <a:off x="2101354" y="3623781"/>
          <a:ext cx="1363549" cy="37133"/>
        </a:xfrm>
        <a:custGeom>
          <a:avLst/>
          <a:gdLst/>
          <a:ahLst/>
          <a:cxnLst/>
          <a:rect l="0" t="0" r="0" b="0"/>
          <a:pathLst>
            <a:path>
              <a:moveTo>
                <a:pt x="0" y="18566"/>
              </a:moveTo>
              <a:lnTo>
                <a:pt x="1363549" y="1856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49040" y="3608259"/>
        <a:ext cx="68177" cy="68177"/>
      </dsp:txXfrm>
    </dsp:sp>
    <dsp:sp modelId="{9BDA2966-0F0E-4B7A-AB5C-2CA069646C7F}">
      <dsp:nvSpPr>
        <dsp:cNvPr id="0" name=""/>
        <dsp:cNvSpPr/>
      </dsp:nvSpPr>
      <dsp:spPr>
        <a:xfrm>
          <a:off x="3246765" y="3562661"/>
          <a:ext cx="2318181" cy="115909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Weak</a:t>
          </a:r>
          <a:endParaRPr lang="en-US" sz="4100" kern="1200" dirty="0"/>
        </a:p>
      </dsp:txBody>
      <dsp:txXfrm>
        <a:off x="3280714" y="3596610"/>
        <a:ext cx="2250283" cy="1091192"/>
      </dsp:txXfrm>
    </dsp:sp>
    <dsp:sp modelId="{91AF3913-963D-4AC4-A2A8-26C0C2383BDC}">
      <dsp:nvSpPr>
        <dsp:cNvPr id="0" name=""/>
        <dsp:cNvSpPr/>
      </dsp:nvSpPr>
      <dsp:spPr>
        <a:xfrm>
          <a:off x="5564946" y="4123639"/>
          <a:ext cx="927272" cy="37133"/>
        </a:xfrm>
        <a:custGeom>
          <a:avLst/>
          <a:gdLst/>
          <a:ahLst/>
          <a:cxnLst/>
          <a:rect l="0" t="0" r="0" b="0"/>
          <a:pathLst>
            <a:path>
              <a:moveTo>
                <a:pt x="0" y="18566"/>
              </a:moveTo>
              <a:lnTo>
                <a:pt x="927272" y="18566"/>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05401" y="4119024"/>
        <a:ext cx="46363" cy="46363"/>
      </dsp:txXfrm>
    </dsp:sp>
    <dsp:sp modelId="{34915673-F23B-4449-8F66-CA5859760185}">
      <dsp:nvSpPr>
        <dsp:cNvPr id="0" name=""/>
        <dsp:cNvSpPr/>
      </dsp:nvSpPr>
      <dsp:spPr>
        <a:xfrm>
          <a:off x="6492219" y="3562661"/>
          <a:ext cx="2318181" cy="115909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US" sz="4100" kern="1200" dirty="0" smtClean="0"/>
            <a:t>Powerless</a:t>
          </a:r>
          <a:endParaRPr lang="en-US" sz="4100" kern="1200" dirty="0"/>
        </a:p>
      </dsp:txBody>
      <dsp:txXfrm>
        <a:off x="6526168" y="3596610"/>
        <a:ext cx="2250283" cy="1091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8CF29-3A15-49D4-B548-0947E0DB4F43}">
      <dsp:nvSpPr>
        <dsp:cNvPr id="0" name=""/>
        <dsp:cNvSpPr/>
      </dsp:nvSpPr>
      <dsp:spPr>
        <a:xfrm>
          <a:off x="3491" y="2629498"/>
          <a:ext cx="2335255" cy="116762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Happy</a:t>
          </a:r>
          <a:endParaRPr lang="en-US" sz="3500" kern="1200" dirty="0"/>
        </a:p>
      </dsp:txBody>
      <dsp:txXfrm>
        <a:off x="37690" y="2663697"/>
        <a:ext cx="2266857" cy="1099229"/>
      </dsp:txXfrm>
    </dsp:sp>
    <dsp:sp modelId="{24226A89-F633-4D07-B611-3E11131A0A01}">
      <dsp:nvSpPr>
        <dsp:cNvPr id="0" name=""/>
        <dsp:cNvSpPr/>
      </dsp:nvSpPr>
      <dsp:spPr>
        <a:xfrm rot="18770822">
          <a:off x="2119001" y="2691513"/>
          <a:ext cx="1373591" cy="36518"/>
        </a:xfrm>
        <a:custGeom>
          <a:avLst/>
          <a:gdLst/>
          <a:ahLst/>
          <a:cxnLst/>
          <a:rect l="0" t="0" r="0" b="0"/>
          <a:pathLst>
            <a:path>
              <a:moveTo>
                <a:pt x="0" y="18259"/>
              </a:moveTo>
              <a:lnTo>
                <a:pt x="1373591" y="1825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71458" y="2675432"/>
        <a:ext cx="68679" cy="68679"/>
      </dsp:txXfrm>
    </dsp:sp>
    <dsp:sp modelId="{18FFF8FB-85DE-4165-B791-07EDB26D1CF6}">
      <dsp:nvSpPr>
        <dsp:cNvPr id="0" name=""/>
        <dsp:cNvSpPr/>
      </dsp:nvSpPr>
      <dsp:spPr>
        <a:xfrm>
          <a:off x="3272848" y="1622419"/>
          <a:ext cx="2335255" cy="116762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Hopeful</a:t>
          </a:r>
          <a:endParaRPr lang="en-US" sz="3500" kern="1200" dirty="0"/>
        </a:p>
      </dsp:txBody>
      <dsp:txXfrm>
        <a:off x="3307047" y="1656618"/>
        <a:ext cx="2266857" cy="1099229"/>
      </dsp:txXfrm>
    </dsp:sp>
    <dsp:sp modelId="{972FFB89-9A42-4258-8F04-5EF3593EEC2F}">
      <dsp:nvSpPr>
        <dsp:cNvPr id="0" name=""/>
        <dsp:cNvSpPr/>
      </dsp:nvSpPr>
      <dsp:spPr>
        <a:xfrm rot="19457599">
          <a:off x="5499980" y="1852280"/>
          <a:ext cx="1150350" cy="36518"/>
        </a:xfrm>
        <a:custGeom>
          <a:avLst/>
          <a:gdLst/>
          <a:ahLst/>
          <a:cxnLst/>
          <a:rect l="0" t="0" r="0" b="0"/>
          <a:pathLst>
            <a:path>
              <a:moveTo>
                <a:pt x="0" y="18259"/>
              </a:moveTo>
              <a:lnTo>
                <a:pt x="1150350" y="1825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46396" y="1841781"/>
        <a:ext cx="57517" cy="57517"/>
      </dsp:txXfrm>
    </dsp:sp>
    <dsp:sp modelId="{19757FD9-CD93-4907-9665-5B04C6970BE3}">
      <dsp:nvSpPr>
        <dsp:cNvPr id="0" name=""/>
        <dsp:cNvSpPr/>
      </dsp:nvSpPr>
      <dsp:spPr>
        <a:xfrm>
          <a:off x="6542206" y="951033"/>
          <a:ext cx="2335255" cy="116762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Worth</a:t>
          </a:r>
          <a:endParaRPr lang="en-US" sz="3500" kern="1200" dirty="0"/>
        </a:p>
      </dsp:txBody>
      <dsp:txXfrm>
        <a:off x="6576405" y="985232"/>
        <a:ext cx="2266857" cy="1099229"/>
      </dsp:txXfrm>
    </dsp:sp>
    <dsp:sp modelId="{35708CBD-0D58-4496-8215-F665D30C5295}">
      <dsp:nvSpPr>
        <dsp:cNvPr id="0" name=""/>
        <dsp:cNvSpPr/>
      </dsp:nvSpPr>
      <dsp:spPr>
        <a:xfrm rot="2142401">
          <a:off x="5499980" y="2523666"/>
          <a:ext cx="1150350" cy="36518"/>
        </a:xfrm>
        <a:custGeom>
          <a:avLst/>
          <a:gdLst/>
          <a:ahLst/>
          <a:cxnLst/>
          <a:rect l="0" t="0" r="0" b="0"/>
          <a:pathLst>
            <a:path>
              <a:moveTo>
                <a:pt x="0" y="18259"/>
              </a:moveTo>
              <a:lnTo>
                <a:pt x="1150350" y="1825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46396" y="2513167"/>
        <a:ext cx="57517" cy="57517"/>
      </dsp:txXfrm>
    </dsp:sp>
    <dsp:sp modelId="{4BE51B16-7F9C-4801-A07A-8C134FF0839D}">
      <dsp:nvSpPr>
        <dsp:cNvPr id="0" name=""/>
        <dsp:cNvSpPr/>
      </dsp:nvSpPr>
      <dsp:spPr>
        <a:xfrm>
          <a:off x="6542206" y="2293805"/>
          <a:ext cx="2335255" cy="116762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Higher Purpose</a:t>
          </a:r>
          <a:endParaRPr lang="en-US" sz="3500" kern="1200" dirty="0"/>
        </a:p>
      </dsp:txBody>
      <dsp:txXfrm>
        <a:off x="6576405" y="2328004"/>
        <a:ext cx="2266857" cy="1099229"/>
      </dsp:txXfrm>
    </dsp:sp>
    <dsp:sp modelId="{D49C68F6-D1FB-403E-91A3-DAAD4AB7AFD6}">
      <dsp:nvSpPr>
        <dsp:cNvPr id="0" name=""/>
        <dsp:cNvSpPr/>
      </dsp:nvSpPr>
      <dsp:spPr>
        <a:xfrm rot="2829178">
          <a:off x="2119001" y="3698592"/>
          <a:ext cx="1373591" cy="36518"/>
        </a:xfrm>
        <a:custGeom>
          <a:avLst/>
          <a:gdLst/>
          <a:ahLst/>
          <a:cxnLst/>
          <a:rect l="0" t="0" r="0" b="0"/>
          <a:pathLst>
            <a:path>
              <a:moveTo>
                <a:pt x="0" y="18259"/>
              </a:moveTo>
              <a:lnTo>
                <a:pt x="1373591" y="1825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71458" y="3682511"/>
        <a:ext cx="68679" cy="68679"/>
      </dsp:txXfrm>
    </dsp:sp>
    <dsp:sp modelId="{8C76E295-55DF-49A9-855D-9C0B13258008}">
      <dsp:nvSpPr>
        <dsp:cNvPr id="0" name=""/>
        <dsp:cNvSpPr/>
      </dsp:nvSpPr>
      <dsp:spPr>
        <a:xfrm>
          <a:off x="3272848" y="3636576"/>
          <a:ext cx="2335255" cy="116762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Safe</a:t>
          </a:r>
          <a:endParaRPr lang="en-US" sz="3500" kern="1200" dirty="0"/>
        </a:p>
      </dsp:txBody>
      <dsp:txXfrm>
        <a:off x="3307047" y="3670775"/>
        <a:ext cx="2266857" cy="1099229"/>
      </dsp:txXfrm>
    </dsp:sp>
    <dsp:sp modelId="{6736F05B-1DCA-477E-A20C-6E42753EDF1B}">
      <dsp:nvSpPr>
        <dsp:cNvPr id="0" name=""/>
        <dsp:cNvSpPr/>
      </dsp:nvSpPr>
      <dsp:spPr>
        <a:xfrm>
          <a:off x="5608104" y="4202131"/>
          <a:ext cx="934102" cy="36518"/>
        </a:xfrm>
        <a:custGeom>
          <a:avLst/>
          <a:gdLst/>
          <a:ahLst/>
          <a:cxnLst/>
          <a:rect l="0" t="0" r="0" b="0"/>
          <a:pathLst>
            <a:path>
              <a:moveTo>
                <a:pt x="0" y="18259"/>
              </a:moveTo>
              <a:lnTo>
                <a:pt x="934102" y="1825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51802" y="4197038"/>
        <a:ext cx="46705" cy="46705"/>
      </dsp:txXfrm>
    </dsp:sp>
    <dsp:sp modelId="{F18849A0-DD6C-4E08-9FA6-4DAC55265A11}">
      <dsp:nvSpPr>
        <dsp:cNvPr id="0" name=""/>
        <dsp:cNvSpPr/>
      </dsp:nvSpPr>
      <dsp:spPr>
        <a:xfrm>
          <a:off x="6542206" y="3636576"/>
          <a:ext cx="2335255" cy="1167627"/>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Understood</a:t>
          </a:r>
          <a:endParaRPr lang="en-US" sz="3500" kern="1200" dirty="0"/>
        </a:p>
      </dsp:txBody>
      <dsp:txXfrm>
        <a:off x="6576405" y="3670775"/>
        <a:ext cx="2266857" cy="1099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9B663-B59E-49E2-8E07-A8E9B8EEF909}">
      <dsp:nvSpPr>
        <dsp:cNvPr id="0" name=""/>
        <dsp:cNvSpPr/>
      </dsp:nvSpPr>
      <dsp:spPr>
        <a:xfrm rot="2635411">
          <a:off x="4422945" y="3315472"/>
          <a:ext cx="524794" cy="35156"/>
        </a:xfrm>
        <a:custGeom>
          <a:avLst/>
          <a:gdLst/>
          <a:ahLst/>
          <a:cxnLst/>
          <a:rect l="0" t="0" r="0" b="0"/>
          <a:pathLst>
            <a:path>
              <a:moveTo>
                <a:pt x="0" y="17578"/>
              </a:moveTo>
              <a:lnTo>
                <a:pt x="524794" y="1757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EA2ED7-7E2A-4995-87BA-FF16D4D2C60B}">
      <dsp:nvSpPr>
        <dsp:cNvPr id="0" name=""/>
        <dsp:cNvSpPr/>
      </dsp:nvSpPr>
      <dsp:spPr>
        <a:xfrm>
          <a:off x="4496347" y="2362367"/>
          <a:ext cx="503584" cy="35156"/>
        </a:xfrm>
        <a:custGeom>
          <a:avLst/>
          <a:gdLst/>
          <a:ahLst/>
          <a:cxnLst/>
          <a:rect l="0" t="0" r="0" b="0"/>
          <a:pathLst>
            <a:path>
              <a:moveTo>
                <a:pt x="0" y="17578"/>
              </a:moveTo>
              <a:lnTo>
                <a:pt x="503584" y="1757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496855-C2C8-494D-ACAC-30A3FB135EB7}">
      <dsp:nvSpPr>
        <dsp:cNvPr id="0" name=""/>
        <dsp:cNvSpPr/>
      </dsp:nvSpPr>
      <dsp:spPr>
        <a:xfrm rot="18977251">
          <a:off x="4419791" y="1406090"/>
          <a:ext cx="552384" cy="35156"/>
        </a:xfrm>
        <a:custGeom>
          <a:avLst/>
          <a:gdLst/>
          <a:ahLst/>
          <a:cxnLst/>
          <a:rect l="0" t="0" r="0" b="0"/>
          <a:pathLst>
            <a:path>
              <a:moveTo>
                <a:pt x="0" y="17578"/>
              </a:moveTo>
              <a:lnTo>
                <a:pt x="552384" y="1757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582E5-B9A3-4C63-882C-3016FA18BF5D}">
      <dsp:nvSpPr>
        <dsp:cNvPr id="0" name=""/>
        <dsp:cNvSpPr/>
      </dsp:nvSpPr>
      <dsp:spPr>
        <a:xfrm>
          <a:off x="2551999" y="1236211"/>
          <a:ext cx="2287467" cy="228746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E120A4-2332-4930-A1C8-5E627986E80F}">
      <dsp:nvSpPr>
        <dsp:cNvPr id="0" name=""/>
        <dsp:cNvSpPr/>
      </dsp:nvSpPr>
      <dsp:spPr>
        <a:xfrm>
          <a:off x="4527807" y="1630"/>
          <a:ext cx="1875618" cy="137248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Frustration</a:t>
          </a:r>
          <a:endParaRPr lang="en-US" sz="2200" kern="1200" dirty="0"/>
        </a:p>
      </dsp:txBody>
      <dsp:txXfrm>
        <a:off x="4802485" y="202625"/>
        <a:ext cx="1326262" cy="970490"/>
      </dsp:txXfrm>
    </dsp:sp>
    <dsp:sp modelId="{0115C2B4-C984-4E88-BBDA-EA547D279423}">
      <dsp:nvSpPr>
        <dsp:cNvPr id="0" name=""/>
        <dsp:cNvSpPr/>
      </dsp:nvSpPr>
      <dsp:spPr>
        <a:xfrm>
          <a:off x="5911752" y="1630"/>
          <a:ext cx="2813427" cy="137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smtClean="0"/>
            <a:t>Outraged</a:t>
          </a:r>
          <a:endParaRPr lang="en-US" sz="3900" kern="1200" dirty="0"/>
        </a:p>
        <a:p>
          <a:pPr marL="285750" lvl="1" indent="-285750" algn="l" defTabSz="1733550">
            <a:lnSpc>
              <a:spcPct val="90000"/>
            </a:lnSpc>
            <a:spcBef>
              <a:spcPct val="0"/>
            </a:spcBef>
            <a:spcAft>
              <a:spcPct val="15000"/>
            </a:spcAft>
            <a:buChar char="••"/>
          </a:pPr>
          <a:r>
            <a:rPr lang="en-US" sz="3900" kern="1200" dirty="0" smtClean="0"/>
            <a:t>Resentment</a:t>
          </a:r>
          <a:endParaRPr lang="en-US" sz="3900" kern="1200" dirty="0"/>
        </a:p>
      </dsp:txBody>
      <dsp:txXfrm>
        <a:off x="5911752" y="1630"/>
        <a:ext cx="2813427" cy="1372480"/>
      </dsp:txXfrm>
    </dsp:sp>
    <dsp:sp modelId="{54E31EEA-E50B-4E81-9736-70744827D6C2}">
      <dsp:nvSpPr>
        <dsp:cNvPr id="0" name=""/>
        <dsp:cNvSpPr/>
      </dsp:nvSpPr>
      <dsp:spPr>
        <a:xfrm>
          <a:off x="4999932" y="1693705"/>
          <a:ext cx="1845643" cy="137248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Insecure</a:t>
          </a:r>
          <a:endParaRPr lang="en-US" sz="2200" kern="1200" dirty="0"/>
        </a:p>
      </dsp:txBody>
      <dsp:txXfrm>
        <a:off x="5270220" y="1894700"/>
        <a:ext cx="1305067" cy="970490"/>
      </dsp:txXfrm>
    </dsp:sp>
    <dsp:sp modelId="{70F499A6-15DF-4D71-A22C-F710880D14BE}">
      <dsp:nvSpPr>
        <dsp:cNvPr id="0" name=""/>
        <dsp:cNvSpPr/>
      </dsp:nvSpPr>
      <dsp:spPr>
        <a:xfrm>
          <a:off x="6391370" y="1693705"/>
          <a:ext cx="2768465" cy="137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smtClean="0"/>
            <a:t>Lonely</a:t>
          </a:r>
          <a:endParaRPr lang="en-US" sz="3900" kern="1200" dirty="0"/>
        </a:p>
        <a:p>
          <a:pPr marL="285750" lvl="1" indent="-285750" algn="l" defTabSz="1733550">
            <a:lnSpc>
              <a:spcPct val="90000"/>
            </a:lnSpc>
            <a:spcBef>
              <a:spcPct val="0"/>
            </a:spcBef>
            <a:spcAft>
              <a:spcPct val="15000"/>
            </a:spcAft>
            <a:buChar char="••"/>
          </a:pPr>
          <a:r>
            <a:rPr lang="en-US" sz="3900" kern="1200" dirty="0" smtClean="0"/>
            <a:t>Worthless</a:t>
          </a:r>
          <a:endParaRPr lang="en-US" sz="3900" kern="1200" dirty="0"/>
        </a:p>
      </dsp:txBody>
      <dsp:txXfrm>
        <a:off x="6391370" y="1693705"/>
        <a:ext cx="2768465" cy="1372480"/>
      </dsp:txXfrm>
    </dsp:sp>
    <dsp:sp modelId="{A969C318-CC24-4F56-B06F-8374EB4D85F4}">
      <dsp:nvSpPr>
        <dsp:cNvPr id="0" name=""/>
        <dsp:cNvSpPr/>
      </dsp:nvSpPr>
      <dsp:spPr>
        <a:xfrm>
          <a:off x="4462803" y="3385780"/>
          <a:ext cx="1979624" cy="137248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Jealous</a:t>
          </a:r>
          <a:endParaRPr lang="en-US" sz="2200" kern="1200" dirty="0"/>
        </a:p>
      </dsp:txBody>
      <dsp:txXfrm>
        <a:off x="4752712" y="3586775"/>
        <a:ext cx="1399806" cy="970490"/>
      </dsp:txXfrm>
    </dsp:sp>
    <dsp:sp modelId="{D270C9D7-13A6-445C-ADB8-C7DFEA1D55D3}">
      <dsp:nvSpPr>
        <dsp:cNvPr id="0" name=""/>
        <dsp:cNvSpPr/>
      </dsp:nvSpPr>
      <dsp:spPr>
        <a:xfrm>
          <a:off x="5820746" y="3385780"/>
          <a:ext cx="2969437" cy="137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smtClean="0"/>
            <a:t>Annoyed</a:t>
          </a:r>
          <a:endParaRPr lang="en-US" sz="3900" kern="1200" dirty="0"/>
        </a:p>
        <a:p>
          <a:pPr marL="285750" lvl="1" indent="-285750" algn="l" defTabSz="1733550">
            <a:lnSpc>
              <a:spcPct val="90000"/>
            </a:lnSpc>
            <a:spcBef>
              <a:spcPct val="0"/>
            </a:spcBef>
            <a:spcAft>
              <a:spcPct val="15000"/>
            </a:spcAft>
            <a:buChar char="••"/>
          </a:pPr>
          <a:r>
            <a:rPr lang="en-US" sz="3900" kern="1200" dirty="0" smtClean="0"/>
            <a:t>Hurt</a:t>
          </a:r>
          <a:endParaRPr lang="en-US" sz="3900" kern="1200" dirty="0"/>
        </a:p>
      </dsp:txBody>
      <dsp:txXfrm>
        <a:off x="5820746" y="3385780"/>
        <a:ext cx="2969437" cy="13724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6/1/2020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35608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353850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337035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313171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700095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3988690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4005868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3617577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402544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22385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396839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2B67EF-29E0-447D-9372-52175DF65424}"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411780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2B67EF-29E0-447D-9372-52175DF65424}" type="datetimeFigureOut">
              <a:rPr lang="en-US" smtClean="0"/>
              <a:t>6/1/2020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209736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2B67EF-29E0-447D-9372-52175DF65424}" type="datetimeFigureOut">
              <a:rPr lang="en-US" smtClean="0"/>
              <a:t>6/1/2020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332995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B67EF-29E0-447D-9372-52175DF65424}" type="datetimeFigureOut">
              <a:rPr lang="en-US" smtClean="0"/>
              <a:t>6/1/2020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3416929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445318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2362098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2B67EF-29E0-447D-9372-52175DF65424}" type="datetimeFigureOut">
              <a:rPr lang="en-US" smtClean="0"/>
              <a:t>6/1/2020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163BF2-05CE-4440-83BB-ED7554161BA6}" type="slidenum">
              <a:rPr lang="en-US" smtClean="0"/>
              <a:t>‹#›</a:t>
            </a:fld>
            <a:endParaRPr lang="en-US"/>
          </a:p>
        </p:txBody>
      </p:sp>
    </p:spTree>
    <p:extLst>
      <p:ext uri="{BB962C8B-B14F-4D97-AF65-F5344CB8AC3E}">
        <p14:creationId xmlns:p14="http://schemas.microsoft.com/office/powerpoint/2010/main" val="3147108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arylscounseling@gmail.com"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1Evwgu369J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www.ehcap.co.uk/content/sites/ehcap/uploads/NewsDocuments/297/MEC-No-NOTES-22-April.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A12A38-E269-407B-9551-269CEE9061BA}"/>
              </a:ext>
            </a:extLst>
          </p:cNvPr>
          <p:cNvSpPr>
            <a:spLocks noGrp="1"/>
          </p:cNvSpPr>
          <p:nvPr>
            <p:ph type="title"/>
          </p:nvPr>
        </p:nvSpPr>
        <p:spPr>
          <a:xfrm>
            <a:off x="831850" y="1415442"/>
            <a:ext cx="10515600" cy="3147034"/>
          </a:xfrm>
        </p:spPr>
        <p:txBody>
          <a:bodyPr>
            <a:normAutofit fontScale="90000"/>
          </a:bodyPr>
          <a:lstStyle/>
          <a:p>
            <a:pPr algn="ctr"/>
            <a:r>
              <a:rPr lang="en-US" dirty="0" smtClean="0">
                <a:latin typeface="AR BLANCA" panose="02000000000000000000" pitchFamily="2" charset="0"/>
              </a:rPr>
              <a:t> Emotional Coaching </a:t>
            </a:r>
            <a:r>
              <a:rPr lang="en-US" dirty="0" smtClean="0"/>
              <a:t/>
            </a:r>
            <a:br>
              <a:rPr lang="en-US" dirty="0" smtClean="0"/>
            </a:br>
            <a:r>
              <a:rPr lang="en-US" dirty="0" smtClean="0"/>
              <a:t/>
            </a:r>
            <a:br>
              <a:rPr lang="en-US" dirty="0" smtClean="0"/>
            </a:br>
            <a:r>
              <a:rPr lang="en-US" sz="4400" dirty="0" smtClean="0"/>
              <a:t>Recognize </a:t>
            </a:r>
            <a:r>
              <a:rPr lang="en-US" sz="4400" dirty="0"/>
              <a:t>all emotions as being natural and normal and not always a matter of</a:t>
            </a:r>
            <a:br>
              <a:rPr lang="en-US" sz="4400" dirty="0"/>
            </a:br>
            <a:r>
              <a:rPr lang="en-US" sz="4400" dirty="0" smtClean="0"/>
              <a:t>choice.</a:t>
            </a:r>
            <a:endParaRPr lang="en-US" sz="4400" dirty="0">
              <a:solidFill>
                <a:schemeClr val="accent1"/>
              </a:solidFill>
              <a:latin typeface="AR BLANCA" panose="02000000000000000000" pitchFamily="2" charset="0"/>
            </a:endParaRPr>
          </a:p>
        </p:txBody>
      </p:sp>
      <p:sp>
        <p:nvSpPr>
          <p:cNvPr id="5" name="Text Placeholder 4"/>
          <p:cNvSpPr>
            <a:spLocks noGrp="1"/>
          </p:cNvSpPr>
          <p:nvPr>
            <p:ph type="body" idx="1"/>
          </p:nvPr>
        </p:nvSpPr>
        <p:spPr>
          <a:xfrm>
            <a:off x="831850" y="4589464"/>
            <a:ext cx="10515600" cy="1197562"/>
          </a:xfrm>
        </p:spPr>
        <p:txBody>
          <a:bodyPr/>
          <a:lstStyle/>
          <a:p>
            <a:pPr algn="ctr"/>
            <a:r>
              <a:rPr lang="en-US" sz="3600" dirty="0" smtClean="0">
                <a:latin typeface="AR BLANCA" panose="02000000000000000000" pitchFamily="2" charset="0"/>
              </a:rPr>
              <a:t>Caryl Ward LCMHC, CFLE </a:t>
            </a:r>
            <a:r>
              <a:rPr lang="en-US" sz="3600" dirty="0" smtClean="0">
                <a:latin typeface="AR BLANCA" panose="02000000000000000000" pitchFamily="2" charset="0"/>
                <a:hlinkClick r:id="rId2"/>
              </a:rPr>
              <a:t>carylscounseling@gmail.com</a:t>
            </a:r>
            <a:r>
              <a:rPr lang="en-US" sz="3600" dirty="0" smtClean="0">
                <a:latin typeface="AR BLANCA" panose="02000000000000000000" pitchFamily="2" charset="0"/>
              </a:rPr>
              <a:t> 		801.999.0179 cell</a:t>
            </a:r>
            <a:r>
              <a:rPr lang="en-US" sz="3600" dirty="0" smtClean="0">
                <a:latin typeface="AR BLANCA" panose="02000000000000000000" pitchFamily="2" charset="0"/>
              </a:rPr>
              <a:t>	</a:t>
            </a:r>
            <a:r>
              <a:rPr lang="en-US" dirty="0" smtClean="0">
                <a:latin typeface="AR BLANCA" panose="02000000000000000000" pitchFamily="2" charset="0"/>
              </a:rPr>
              <a:t>					</a:t>
            </a:r>
            <a:endParaRPr lang="en-US" dirty="0"/>
          </a:p>
        </p:txBody>
      </p:sp>
    </p:spTree>
    <p:extLst>
      <p:ext uri="{BB962C8B-B14F-4D97-AF65-F5344CB8AC3E}">
        <p14:creationId xmlns:p14="http://schemas.microsoft.com/office/powerpoint/2010/main" val="724285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45" y="365126"/>
            <a:ext cx="10802655" cy="1062842"/>
          </a:xfrm>
        </p:spPr>
        <p:txBody>
          <a:bodyPr>
            <a:normAutofit fontScale="90000"/>
          </a:bodyPr>
          <a:lstStyle/>
          <a:p>
            <a:pPr marL="514350" lvl="0" indent="-514350">
              <a:spcBef>
                <a:spcPts val="1000"/>
              </a:spcBef>
            </a:pPr>
            <a:r>
              <a:rPr lang="en-US" sz="3600" dirty="0" smtClean="0">
                <a:solidFill>
                  <a:prstClr val="black"/>
                </a:solidFill>
                <a:latin typeface="Arial Rounded MT Bold" panose="020F0704030504030204" pitchFamily="34" charset="0"/>
              </a:rPr>
              <a:t>1. Become </a:t>
            </a:r>
            <a:r>
              <a:rPr lang="en-US" sz="3600" dirty="0">
                <a:solidFill>
                  <a:prstClr val="black"/>
                </a:solidFill>
                <a:latin typeface="Arial Rounded MT Bold" panose="020F0704030504030204" pitchFamily="34" charset="0"/>
              </a:rPr>
              <a:t>Aware and Intelligent of ALL Emotions </a:t>
            </a:r>
            <a:br>
              <a:rPr lang="en-US" sz="3600" dirty="0">
                <a:solidFill>
                  <a:prstClr val="black"/>
                </a:solidFill>
                <a:latin typeface="Arial Rounded MT Bold" panose="020F0704030504030204" pitchFamily="34" charset="0"/>
              </a:rPr>
            </a:br>
            <a:endParaRPr lang="en-US" dirty="0"/>
          </a:p>
        </p:txBody>
      </p:sp>
      <p:sp>
        <p:nvSpPr>
          <p:cNvPr id="3" name="Content Placeholder 2"/>
          <p:cNvSpPr>
            <a:spLocks noGrp="1"/>
          </p:cNvSpPr>
          <p:nvPr>
            <p:ph idx="1"/>
          </p:nvPr>
        </p:nvSpPr>
        <p:spPr>
          <a:xfrm>
            <a:off x="663879" y="1565752"/>
            <a:ext cx="11173217" cy="4822521"/>
          </a:xfrm>
        </p:spPr>
        <p:txBody>
          <a:bodyPr>
            <a:normAutofit/>
          </a:bodyPr>
          <a:lstStyle/>
          <a:p>
            <a:r>
              <a:rPr lang="en-US" sz="3200" dirty="0" smtClean="0"/>
              <a:t>The parent must be aware of and be </a:t>
            </a:r>
            <a:r>
              <a:rPr lang="en-US" sz="3200" dirty="0" smtClean="0">
                <a:solidFill>
                  <a:srgbClr val="FF0000"/>
                </a:solidFill>
              </a:rPr>
              <a:t>comfortable </a:t>
            </a:r>
            <a:r>
              <a:rPr lang="en-US" sz="3200" dirty="0" smtClean="0"/>
              <a:t>with their own emotions first and </a:t>
            </a:r>
            <a:r>
              <a:rPr lang="en-US" sz="3200" dirty="0" smtClean="0">
                <a:solidFill>
                  <a:srgbClr val="FF0000"/>
                </a:solidFill>
              </a:rPr>
              <a:t>experience</a:t>
            </a:r>
            <a:r>
              <a:rPr lang="en-US" sz="3200" dirty="0" smtClean="0"/>
              <a:t> them daily. It is crucial in allowing for all feelings in a non-shaming way. Start by writing down your </a:t>
            </a:r>
            <a:r>
              <a:rPr lang="en-US" sz="3200" dirty="0" smtClean="0">
                <a:solidFill>
                  <a:srgbClr val="FF0000"/>
                </a:solidFill>
              </a:rPr>
              <a:t>secondary</a:t>
            </a:r>
            <a:r>
              <a:rPr lang="en-US" sz="3200" dirty="0" smtClean="0"/>
              <a:t> emotions everyday. Try to find </a:t>
            </a:r>
            <a:r>
              <a:rPr lang="en-US" sz="3200" dirty="0"/>
              <a:t>at the </a:t>
            </a:r>
            <a:r>
              <a:rPr lang="en-US" sz="3200" dirty="0" smtClean="0"/>
              <a:t>least 30. Help your child find 10. </a:t>
            </a:r>
            <a:endParaRPr lang="en-US" dirty="0" smtClean="0"/>
          </a:p>
          <a:p>
            <a:pPr lvl="1"/>
            <a:r>
              <a:rPr lang="en-US" dirty="0" smtClean="0"/>
              <a:t>TIPS– Put up a poster of emotions on the fridge. Smaller children will just need faces of emotions. Put a white board with different colors of markers in a common area in the house to go to after a strong emotion. Keep emotional journals that are color coordinated. Emotion bags of </a:t>
            </a:r>
            <a:r>
              <a:rPr lang="en-US" dirty="0" smtClean="0">
                <a:solidFill>
                  <a:srgbClr val="0070C0"/>
                </a:solidFill>
              </a:rPr>
              <a:t>SAD</a:t>
            </a:r>
            <a:r>
              <a:rPr lang="en-US" dirty="0" smtClean="0"/>
              <a:t> or </a:t>
            </a:r>
            <a:r>
              <a:rPr lang="en-US" dirty="0" smtClean="0">
                <a:solidFill>
                  <a:srgbClr val="FF0000"/>
                </a:solidFill>
              </a:rPr>
              <a:t>MAD </a:t>
            </a:r>
            <a:r>
              <a:rPr lang="en-US" dirty="0" smtClean="0"/>
              <a:t>or </a:t>
            </a:r>
            <a:r>
              <a:rPr lang="en-US" dirty="0" smtClean="0">
                <a:solidFill>
                  <a:srgbClr val="FFFF00"/>
                </a:solidFill>
              </a:rPr>
              <a:t>HAPPY</a:t>
            </a:r>
            <a:r>
              <a:rPr lang="en-US" dirty="0" smtClean="0"/>
              <a:t>. Put things in that bag that add to that emotion and help self-regulate. </a:t>
            </a:r>
            <a:endParaRPr lang="en-US" dirty="0">
              <a:solidFill>
                <a:srgbClr val="FF0000"/>
              </a:solidFill>
            </a:endParaRPr>
          </a:p>
        </p:txBody>
      </p:sp>
    </p:spTree>
    <p:extLst>
      <p:ext uri="{BB962C8B-B14F-4D97-AF65-F5344CB8AC3E}">
        <p14:creationId xmlns:p14="http://schemas.microsoft.com/office/powerpoint/2010/main" val="2104429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14350" lvl="0" indent="-514350">
              <a:spcBef>
                <a:spcPts val="1000"/>
              </a:spcBef>
            </a:pPr>
            <a:r>
              <a:rPr lang="en-US" sz="3600" dirty="0" smtClean="0">
                <a:solidFill>
                  <a:prstClr val="black"/>
                </a:solidFill>
                <a:latin typeface="Arial Rounded MT Bold" panose="020F0704030504030204" pitchFamily="34" charset="0"/>
              </a:rPr>
              <a:t>2. Recognize </a:t>
            </a:r>
            <a:r>
              <a:rPr lang="en-US" sz="3600" dirty="0">
                <a:solidFill>
                  <a:prstClr val="black"/>
                </a:solidFill>
                <a:latin typeface="Arial Rounded MT Bold" panose="020F0704030504030204" pitchFamily="34" charset="0"/>
              </a:rPr>
              <a:t>an Opportunity for Teaching and Intimacy</a:t>
            </a:r>
            <a:br>
              <a:rPr lang="en-US" sz="3600" dirty="0">
                <a:solidFill>
                  <a:prstClr val="black"/>
                </a:solidFill>
                <a:latin typeface="Arial Rounded MT Bold" panose="020F0704030504030204" pitchFamily="34" charset="0"/>
              </a:rPr>
            </a:br>
            <a:endParaRPr lang="en-US" dirty="0"/>
          </a:p>
        </p:txBody>
      </p:sp>
      <p:sp>
        <p:nvSpPr>
          <p:cNvPr id="3" name="Content Placeholder 2"/>
          <p:cNvSpPr>
            <a:spLocks noGrp="1"/>
          </p:cNvSpPr>
          <p:nvPr>
            <p:ph idx="1"/>
          </p:nvPr>
        </p:nvSpPr>
        <p:spPr>
          <a:xfrm>
            <a:off x="701458" y="1690688"/>
            <a:ext cx="11085534" cy="4647482"/>
          </a:xfrm>
        </p:spPr>
        <p:txBody>
          <a:bodyPr>
            <a:normAutofit lnSpcReduction="10000"/>
          </a:bodyPr>
          <a:lstStyle/>
          <a:p>
            <a:r>
              <a:rPr lang="en-US" sz="3200" dirty="0" smtClean="0"/>
              <a:t>As parents we need to teach by modeling empathy, to build intimacy, trust, how to “sit” in a strong emotion, and how to produce a behavior after the emotion. All emotions are not a threat to our authority or something </a:t>
            </a:r>
            <a:r>
              <a:rPr lang="en-US" sz="3200" dirty="0" smtClean="0">
                <a:solidFill>
                  <a:srgbClr val="FF0000"/>
                </a:solidFill>
              </a:rPr>
              <a:t>WE</a:t>
            </a:r>
            <a:r>
              <a:rPr lang="en-US" sz="3200" dirty="0" smtClean="0"/>
              <a:t> need to </a:t>
            </a:r>
            <a:r>
              <a:rPr lang="en-US" sz="3200" dirty="0" smtClean="0">
                <a:solidFill>
                  <a:srgbClr val="FF0000"/>
                </a:solidFill>
              </a:rPr>
              <a:t>FIX</a:t>
            </a:r>
            <a:r>
              <a:rPr lang="en-US" sz="3200" dirty="0" smtClean="0"/>
              <a:t>.</a:t>
            </a:r>
          </a:p>
          <a:p>
            <a:pPr marL="0" indent="0">
              <a:buNone/>
            </a:pPr>
            <a:endParaRPr lang="en-US" sz="3200" dirty="0" smtClean="0"/>
          </a:p>
          <a:p>
            <a:pPr lvl="1"/>
            <a:r>
              <a:rPr lang="en-US" sz="2800" dirty="0" smtClean="0"/>
              <a:t>TIPS—</a:t>
            </a:r>
            <a:r>
              <a:rPr lang="en-US" sz="2800" dirty="0"/>
              <a:t>S</a:t>
            </a:r>
            <a:r>
              <a:rPr lang="en-US" sz="2800" dirty="0" smtClean="0"/>
              <a:t>how that you are their ally and face struggle together…that they are not alone or weak. Know what empathy really is. Be constituent with your response and emotion and model that. Children will mirror you!</a:t>
            </a:r>
            <a:endParaRPr lang="en-US" sz="2800" dirty="0"/>
          </a:p>
          <a:p>
            <a:pPr marL="0" indent="0">
              <a:buNone/>
            </a:pPr>
            <a:endParaRPr lang="en-US" dirty="0"/>
          </a:p>
        </p:txBody>
      </p:sp>
    </p:spTree>
    <p:extLst>
      <p:ext uri="{BB962C8B-B14F-4D97-AF65-F5344CB8AC3E}">
        <p14:creationId xmlns:p14="http://schemas.microsoft.com/office/powerpoint/2010/main" val="2989713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Empathy VS Sympathy </a:t>
            </a:r>
            <a:endParaRPr lang="en-US" dirty="0"/>
          </a:p>
        </p:txBody>
      </p:sp>
      <p:sp>
        <p:nvSpPr>
          <p:cNvPr id="3" name="Content Placeholder 2"/>
          <p:cNvSpPr>
            <a:spLocks noGrp="1"/>
          </p:cNvSpPr>
          <p:nvPr>
            <p:ph idx="1"/>
          </p:nvPr>
        </p:nvSpPr>
        <p:spPr/>
        <p:txBody>
          <a:bodyPr/>
          <a:lstStyle/>
          <a:p>
            <a:pPr marL="0" lvl="0" indent="0" algn="ctr">
              <a:buNone/>
            </a:pPr>
            <a:r>
              <a:rPr lang="en-US" b="1" dirty="0" smtClean="0">
                <a:solidFill>
                  <a:prstClr val="black"/>
                </a:solidFill>
                <a:latin typeface="Copperplate Gothic Light" panose="020E0507020206020404" pitchFamily="34" charset="0"/>
              </a:rPr>
              <a:t>“When </a:t>
            </a:r>
            <a:r>
              <a:rPr lang="en-US" b="1" dirty="0">
                <a:solidFill>
                  <a:prstClr val="black"/>
                </a:solidFill>
                <a:latin typeface="Copperplate Gothic Light" panose="020E0507020206020404" pitchFamily="34" charset="0"/>
              </a:rPr>
              <a:t>you get to a place where you understand that love and belonging, your worthiness is a birthright and not something you have to earn, anything is possible</a:t>
            </a:r>
            <a:r>
              <a:rPr lang="en-US" b="1" dirty="0" smtClean="0">
                <a:solidFill>
                  <a:prstClr val="black"/>
                </a:solidFill>
                <a:latin typeface="Copperplate Gothic Light" panose="020E0507020206020404" pitchFamily="34" charset="0"/>
              </a:rPr>
              <a:t>.” </a:t>
            </a:r>
            <a:r>
              <a:rPr lang="en-US" b="1" dirty="0">
                <a:solidFill>
                  <a:prstClr val="black"/>
                </a:solidFill>
              </a:rPr>
              <a:t>BB</a:t>
            </a:r>
          </a:p>
          <a:p>
            <a:r>
              <a:rPr lang="en-US" dirty="0">
                <a:hlinkClick r:id="rId2"/>
              </a:rPr>
              <a:t>https://youtu.be/1Evwgu369Jw</a:t>
            </a:r>
            <a:endParaRPr lang="en-US" dirty="0"/>
          </a:p>
        </p:txBody>
      </p:sp>
    </p:spTree>
    <p:extLst>
      <p:ext uri="{BB962C8B-B14F-4D97-AF65-F5344CB8AC3E}">
        <p14:creationId xmlns:p14="http://schemas.microsoft.com/office/powerpoint/2010/main" val="1087656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1000"/>
              </a:spcBef>
            </a:pPr>
            <a:r>
              <a:rPr lang="en-US" sz="3600" dirty="0" smtClean="0">
                <a:solidFill>
                  <a:prstClr val="black"/>
                </a:solidFill>
                <a:latin typeface="Arial Rounded MT Bold" panose="020F0704030504030204" pitchFamily="34" charset="0"/>
              </a:rPr>
              <a:t>3. Listen</a:t>
            </a:r>
            <a:r>
              <a:rPr lang="en-US" sz="3600" dirty="0">
                <a:solidFill>
                  <a:prstClr val="black"/>
                </a:solidFill>
                <a:latin typeface="Arial Rounded MT Bold" panose="020F0704030504030204" pitchFamily="34" charset="0"/>
              </a:rPr>
              <a:t>, Validate, and Reflect </a:t>
            </a:r>
            <a:br>
              <a:rPr lang="en-US" sz="3600" dirty="0">
                <a:solidFill>
                  <a:prstClr val="black"/>
                </a:solidFill>
                <a:latin typeface="Arial Rounded MT Bold" panose="020F0704030504030204" pitchFamily="34" charset="0"/>
              </a:rPr>
            </a:br>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r>
              <a:rPr lang="en-US" sz="3200" dirty="0" smtClean="0"/>
              <a:t>You can listen in many different ways to your child. With physical evidence, seeing your child's perspective, and with reflection of facial response. But most important with your heart. “I can see why you would be so upset, I would be too,”</a:t>
            </a:r>
          </a:p>
          <a:p>
            <a:endParaRPr lang="en-US" sz="3200" dirty="0"/>
          </a:p>
          <a:p>
            <a:pPr marL="0" indent="0">
              <a:buNone/>
            </a:pPr>
            <a:endParaRPr lang="en-US" dirty="0" smtClean="0"/>
          </a:p>
          <a:p>
            <a:pPr lvl="1"/>
            <a:r>
              <a:rPr lang="en-US" sz="2800" dirty="0" smtClean="0"/>
              <a:t>TIPS—Observation is best! State what you see, hear, feel, touch! No correction, or fixing at this point. No questions, just statements. </a:t>
            </a:r>
            <a:endParaRPr lang="en-US" sz="2800" dirty="0"/>
          </a:p>
        </p:txBody>
      </p:sp>
    </p:spTree>
    <p:extLst>
      <p:ext uri="{BB962C8B-B14F-4D97-AF65-F5344CB8AC3E}">
        <p14:creationId xmlns:p14="http://schemas.microsoft.com/office/powerpoint/2010/main" val="3550441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lvl="0" indent="-514350">
              <a:spcBef>
                <a:spcPts val="1000"/>
              </a:spcBef>
            </a:pPr>
            <a:r>
              <a:rPr lang="en-US" sz="3600" dirty="0" smtClean="0">
                <a:solidFill>
                  <a:prstClr val="black"/>
                </a:solidFill>
                <a:latin typeface="Arial Rounded MT Bold" panose="020F0704030504030204" pitchFamily="34" charset="0"/>
              </a:rPr>
              <a:t>4. Coach </a:t>
            </a:r>
            <a:r>
              <a:rPr lang="en-US" sz="3600" dirty="0">
                <a:solidFill>
                  <a:prstClr val="black"/>
                </a:solidFill>
                <a:latin typeface="Arial Rounded MT Bold" panose="020F0704030504030204" pitchFamily="34" charset="0"/>
              </a:rPr>
              <a:t>the Child to Label How They Feel</a:t>
            </a:r>
            <a:br>
              <a:rPr lang="en-US" sz="3600" dirty="0">
                <a:solidFill>
                  <a:prstClr val="black"/>
                </a:solidFill>
                <a:latin typeface="Arial Rounded MT Bold" panose="020F0704030504030204" pitchFamily="34" charset="0"/>
              </a:rPr>
            </a:br>
            <a:endParaRPr lang="en-US" dirty="0"/>
          </a:p>
        </p:txBody>
      </p:sp>
      <p:sp>
        <p:nvSpPr>
          <p:cNvPr id="3" name="Content Placeholder 2"/>
          <p:cNvSpPr>
            <a:spLocks noGrp="1"/>
          </p:cNvSpPr>
          <p:nvPr>
            <p:ph idx="1"/>
          </p:nvPr>
        </p:nvSpPr>
        <p:spPr>
          <a:xfrm>
            <a:off x="726510" y="1690688"/>
            <a:ext cx="10997852" cy="4486275"/>
          </a:xfrm>
        </p:spPr>
        <p:txBody>
          <a:bodyPr>
            <a:normAutofit/>
          </a:bodyPr>
          <a:lstStyle/>
          <a:p>
            <a:r>
              <a:rPr lang="en-US" sz="3200" dirty="0" smtClean="0"/>
              <a:t>After you have listened and empathized, and been in their “space”, you label and/or investigate the emotion your child is having in that moment. State what you see and hear, not what the child OUGHT do or feel. Explain when the last time you felt this way if appropriate. Label and investigate </a:t>
            </a:r>
            <a:r>
              <a:rPr lang="en-US" sz="3200" dirty="0" smtClean="0">
                <a:solidFill>
                  <a:srgbClr val="0070C0"/>
                </a:solidFill>
              </a:rPr>
              <a:t>several</a:t>
            </a:r>
            <a:r>
              <a:rPr lang="en-US" sz="3200" dirty="0" smtClean="0"/>
              <a:t> secondary emotions. </a:t>
            </a:r>
            <a:endParaRPr lang="en-US" sz="3200" dirty="0"/>
          </a:p>
          <a:p>
            <a:pPr lvl="1"/>
            <a:r>
              <a:rPr lang="en-US" dirty="0" smtClean="0"/>
              <a:t>TIPS—Try this verbiage! You look_____. It seems_____. Its normal for______. I can see_____. What does your body feel  like? I see that you are crying, kicking, yelling, shaking, etc. Put a number on it, 1-10. 10 being an extreme.  </a:t>
            </a:r>
            <a:endParaRPr lang="en-US" dirty="0"/>
          </a:p>
        </p:txBody>
      </p:sp>
    </p:spTree>
    <p:extLst>
      <p:ext uri="{BB962C8B-B14F-4D97-AF65-F5344CB8AC3E}">
        <p14:creationId xmlns:p14="http://schemas.microsoft.com/office/powerpoint/2010/main" val="1287874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lvl="0" indent="-514350">
              <a:spcBef>
                <a:spcPts val="1000"/>
              </a:spcBef>
            </a:pPr>
            <a:r>
              <a:rPr lang="en-US" sz="3600" dirty="0" smtClean="0">
                <a:solidFill>
                  <a:prstClr val="black"/>
                </a:solidFill>
                <a:latin typeface="Arial Rounded MT Bold" panose="020F0704030504030204" pitchFamily="34" charset="0"/>
              </a:rPr>
              <a:t>5. Set </a:t>
            </a:r>
            <a:r>
              <a:rPr lang="en-US" sz="3600" dirty="0">
                <a:solidFill>
                  <a:prstClr val="black"/>
                </a:solidFill>
                <a:latin typeface="Arial Rounded MT Bold" panose="020F0704030504030204" pitchFamily="34" charset="0"/>
              </a:rPr>
              <a:t>Limits and Problem Solve </a:t>
            </a:r>
            <a:br>
              <a:rPr lang="en-US" sz="3600" dirty="0">
                <a:solidFill>
                  <a:prstClr val="black"/>
                </a:solidFill>
                <a:latin typeface="Arial Rounded MT Bold" panose="020F0704030504030204" pitchFamily="34" charset="0"/>
              </a:rPr>
            </a:br>
            <a:endParaRPr lang="en-US" dirty="0"/>
          </a:p>
        </p:txBody>
      </p:sp>
      <p:sp>
        <p:nvSpPr>
          <p:cNvPr id="3" name="Content Placeholder 2"/>
          <p:cNvSpPr>
            <a:spLocks noGrp="1"/>
          </p:cNvSpPr>
          <p:nvPr>
            <p:ph idx="1"/>
          </p:nvPr>
        </p:nvSpPr>
        <p:spPr>
          <a:xfrm>
            <a:off x="838200" y="1825624"/>
            <a:ext cx="10515600" cy="4562649"/>
          </a:xfrm>
        </p:spPr>
        <p:txBody>
          <a:bodyPr>
            <a:normAutofit/>
          </a:bodyPr>
          <a:lstStyle/>
          <a:p>
            <a:r>
              <a:rPr lang="en-US" dirty="0" smtClean="0"/>
              <a:t>There are five steps inside this step! </a:t>
            </a:r>
          </a:p>
          <a:p>
            <a:pPr lvl="1"/>
            <a:r>
              <a:rPr lang="en-US" dirty="0" smtClean="0"/>
              <a:t>1. State clear </a:t>
            </a:r>
            <a:r>
              <a:rPr lang="en-US" dirty="0"/>
              <a:t>l</a:t>
            </a:r>
            <a:r>
              <a:rPr lang="en-US" dirty="0" smtClean="0"/>
              <a:t>imits on behaviors, actions, appropriate wishes that align with your family </a:t>
            </a:r>
            <a:r>
              <a:rPr lang="en-US" dirty="0" smtClean="0">
                <a:solidFill>
                  <a:srgbClr val="FF0000"/>
                </a:solidFill>
              </a:rPr>
              <a:t>value system </a:t>
            </a:r>
            <a:r>
              <a:rPr lang="en-US" dirty="0" smtClean="0"/>
              <a:t>(if you don’t know what those are, find them). Provide pre-set consequences that are consistent and fair related to the behavior not the emotion. </a:t>
            </a:r>
          </a:p>
          <a:p>
            <a:pPr lvl="1"/>
            <a:r>
              <a:rPr lang="en-US" dirty="0" smtClean="0"/>
              <a:t>2. Identify the goal and what you would like to accomplish with this strong emotion and if it resulted in a behavior that needs to be repaired go to a solution (broken item from a tantrum). </a:t>
            </a:r>
          </a:p>
          <a:p>
            <a:pPr lvl="1"/>
            <a:r>
              <a:rPr lang="en-US" dirty="0" smtClean="0"/>
              <a:t>3. Think of a possible solution towards the goal and what works best for self-regulation, recognizing emotion, or just sitting in it. </a:t>
            </a:r>
          </a:p>
          <a:p>
            <a:pPr lvl="1"/>
            <a:r>
              <a:rPr lang="en-US" dirty="0" smtClean="0"/>
              <a:t>4. The solutions have to align with your family values and the child’s. </a:t>
            </a:r>
          </a:p>
          <a:p>
            <a:pPr lvl="1"/>
            <a:r>
              <a:rPr lang="en-US" dirty="0" smtClean="0"/>
              <a:t>5. Help your child to find solutions by </a:t>
            </a:r>
            <a:r>
              <a:rPr lang="en-US" dirty="0" smtClean="0">
                <a:solidFill>
                  <a:srgbClr val="FF0000"/>
                </a:solidFill>
              </a:rPr>
              <a:t>choices</a:t>
            </a:r>
            <a:r>
              <a:rPr lang="en-US" dirty="0" smtClean="0"/>
              <a:t>, encouragement, coaching, challenging, and processing the outcome with logical thinking. </a:t>
            </a:r>
            <a:r>
              <a:rPr lang="en-US" dirty="0"/>
              <a:t>Sometimes a good distraction helps! </a:t>
            </a:r>
          </a:p>
        </p:txBody>
      </p:sp>
    </p:spTree>
    <p:extLst>
      <p:ext uri="{BB962C8B-B14F-4D97-AF65-F5344CB8AC3E}">
        <p14:creationId xmlns:p14="http://schemas.microsoft.com/office/powerpoint/2010/main" val="2430254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2402"/>
          </a:xfrm>
        </p:spPr>
        <p:txBody>
          <a:bodyPr>
            <a:normAutofit fontScale="90000"/>
          </a:bodyPr>
          <a:lstStyle/>
          <a:p>
            <a:r>
              <a:rPr lang="en-US" dirty="0"/>
              <a:t>Emotion/Spiritual Balance Step 1</a:t>
            </a:r>
          </a:p>
        </p:txBody>
      </p:sp>
      <p:sp>
        <p:nvSpPr>
          <p:cNvPr id="3" name="Content Placeholder 2"/>
          <p:cNvSpPr>
            <a:spLocks noGrp="1"/>
          </p:cNvSpPr>
          <p:nvPr>
            <p:ph idx="1"/>
          </p:nvPr>
        </p:nvSpPr>
        <p:spPr/>
        <p:txBody>
          <a:bodyPr/>
          <a:lstStyle/>
          <a:p>
            <a:pPr marL="0" indent="0">
              <a:buNone/>
            </a:pPr>
            <a:r>
              <a:rPr lang="en-US" dirty="0">
                <a:solidFill>
                  <a:srgbClr val="FF0000"/>
                </a:solidFill>
              </a:rPr>
              <a:t>1. OBSERVE</a:t>
            </a:r>
          </a:p>
          <a:p>
            <a:r>
              <a:rPr lang="en-US" dirty="0"/>
              <a:t>- Note mental and physical feeling</a:t>
            </a:r>
          </a:p>
          <a:p>
            <a:r>
              <a:rPr lang="en-US" dirty="0"/>
              <a:t>- Label Primary and Secondary Emotion (10-30) </a:t>
            </a:r>
          </a:p>
          <a:p>
            <a:r>
              <a:rPr lang="en-US" dirty="0"/>
              <a:t>- Rate your emotion 1-10 </a:t>
            </a:r>
          </a:p>
          <a:p>
            <a:r>
              <a:rPr lang="en-US" dirty="0"/>
              <a:t>- Release Fight, Flight, and Freeze to achieve Wise Mind (frontal lobes)</a:t>
            </a:r>
          </a:p>
          <a:p>
            <a:r>
              <a:rPr lang="en-US" dirty="0"/>
              <a:t>- Record  Daily </a:t>
            </a:r>
          </a:p>
          <a:p>
            <a:endParaRPr lang="en-US" dirty="0"/>
          </a:p>
        </p:txBody>
      </p:sp>
    </p:spTree>
    <p:extLst>
      <p:ext uri="{BB962C8B-B14F-4D97-AF65-F5344CB8AC3E}">
        <p14:creationId xmlns:p14="http://schemas.microsoft.com/office/powerpoint/2010/main" val="1930997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3348"/>
          </a:xfrm>
        </p:spPr>
        <p:txBody>
          <a:bodyPr/>
          <a:lstStyle/>
          <a:p>
            <a:r>
              <a:rPr lang="en-US" sz="4000" dirty="0">
                <a:solidFill>
                  <a:prstClr val="black"/>
                </a:solidFill>
              </a:rPr>
              <a:t>Emotion/ Spiritual Balance Step 2</a:t>
            </a:r>
            <a:endParaRPr lang="en-US" dirty="0"/>
          </a:p>
        </p:txBody>
      </p:sp>
      <p:sp>
        <p:nvSpPr>
          <p:cNvPr id="3" name="Content Placeholder 2"/>
          <p:cNvSpPr>
            <a:spLocks noGrp="1"/>
          </p:cNvSpPr>
          <p:nvPr>
            <p:ph idx="1"/>
          </p:nvPr>
        </p:nvSpPr>
        <p:spPr/>
        <p:txBody>
          <a:bodyPr/>
          <a:lstStyle/>
          <a:p>
            <a:pPr marL="0" indent="0">
              <a:buNone/>
            </a:pPr>
            <a:r>
              <a:rPr lang="en-US" dirty="0">
                <a:solidFill>
                  <a:srgbClr val="FF0000"/>
                </a:solidFill>
              </a:rPr>
              <a:t>2. EXPERIENCE </a:t>
            </a:r>
          </a:p>
          <a:p>
            <a:r>
              <a:rPr lang="en-US" dirty="0"/>
              <a:t> - Try not to Block or Push it (Don’t stuff or Judge) </a:t>
            </a:r>
          </a:p>
          <a:p>
            <a:r>
              <a:rPr lang="en-US" dirty="0"/>
              <a:t>- Be a witness to the emotion</a:t>
            </a:r>
          </a:p>
          <a:p>
            <a:r>
              <a:rPr lang="en-US" dirty="0"/>
              <a:t>- Be present/ Be mindful</a:t>
            </a:r>
          </a:p>
          <a:p>
            <a:r>
              <a:rPr lang="en-US" dirty="0"/>
              <a:t>- Observing 5 senses</a:t>
            </a:r>
          </a:p>
          <a:p>
            <a:r>
              <a:rPr lang="en-US" dirty="0"/>
              <a:t>- No Shame all emotions are signs</a:t>
            </a:r>
          </a:p>
          <a:p>
            <a:pPr marL="0" indent="0">
              <a:buNone/>
            </a:pPr>
            <a:endParaRPr lang="en-US" dirty="0"/>
          </a:p>
          <a:p>
            <a:endParaRPr lang="en-US" dirty="0"/>
          </a:p>
        </p:txBody>
      </p:sp>
    </p:spTree>
    <p:extLst>
      <p:ext uri="{BB962C8B-B14F-4D97-AF65-F5344CB8AC3E}">
        <p14:creationId xmlns:p14="http://schemas.microsoft.com/office/powerpoint/2010/main" val="571715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313"/>
            <a:ext cx="10515600" cy="876822"/>
          </a:xfrm>
        </p:spPr>
        <p:txBody>
          <a:bodyPr>
            <a:normAutofit/>
          </a:bodyPr>
          <a:lstStyle/>
          <a:p>
            <a:r>
              <a:rPr lang="en-US" dirty="0" smtClean="0"/>
              <a:t>Lets get HAPPY… </a:t>
            </a:r>
            <a:r>
              <a:rPr lang="en-US" sz="2800" dirty="0" smtClean="0"/>
              <a:t>Tips to produce happy hormones!  </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1683" y="1560298"/>
            <a:ext cx="6008633" cy="4506475"/>
          </a:xfrm>
        </p:spPr>
      </p:pic>
    </p:spTree>
    <p:extLst>
      <p:ext uri="{BB962C8B-B14F-4D97-AF65-F5344CB8AC3E}">
        <p14:creationId xmlns:p14="http://schemas.microsoft.com/office/powerpoint/2010/main" val="2183982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604381"/>
          </a:xfrm>
        </p:spPr>
        <p:txBody>
          <a:bodyPr>
            <a:normAutofit fontScale="90000"/>
          </a:bodyPr>
          <a:lstStyle/>
          <a:p>
            <a:r>
              <a:rPr lang="en-US" dirty="0" smtClean="0"/>
              <a:t>Boost it! </a:t>
            </a:r>
            <a:endParaRPr lang="en-US" dirty="0"/>
          </a:p>
        </p:txBody>
      </p:sp>
      <p:pic>
        <p:nvPicPr>
          <p:cNvPr id="4" name="Content Placeholder 3"/>
          <p:cNvPicPr>
            <a:picLocks noGrp="1" noChangeAspect="1"/>
          </p:cNvPicPr>
          <p:nvPr>
            <p:ph idx="1"/>
          </p:nvPr>
        </p:nvPicPr>
        <p:blipFill>
          <a:blip r:embed="rId2"/>
          <a:stretch>
            <a:fillRect/>
          </a:stretch>
        </p:blipFill>
        <p:spPr>
          <a:xfrm>
            <a:off x="3806067" y="1482801"/>
            <a:ext cx="5375199" cy="5375199"/>
          </a:xfrm>
          <a:prstGeom prst="rect">
            <a:avLst/>
          </a:prstGeom>
        </p:spPr>
      </p:pic>
    </p:spTree>
    <p:extLst>
      <p:ext uri="{BB962C8B-B14F-4D97-AF65-F5344CB8AC3E}">
        <p14:creationId xmlns:p14="http://schemas.microsoft.com/office/powerpoint/2010/main" val="3983866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 Before Behavior…</a:t>
            </a:r>
            <a:endParaRPr lang="en-US" dirty="0"/>
          </a:p>
        </p:txBody>
      </p:sp>
      <p:sp>
        <p:nvSpPr>
          <p:cNvPr id="3" name="Content Placeholder 2"/>
          <p:cNvSpPr>
            <a:spLocks noGrp="1"/>
          </p:cNvSpPr>
          <p:nvPr>
            <p:ph idx="1"/>
          </p:nvPr>
        </p:nvSpPr>
        <p:spPr>
          <a:xfrm>
            <a:off x="1343335" y="1988463"/>
            <a:ext cx="5850699" cy="4351338"/>
          </a:xfrm>
        </p:spPr>
        <p:txBody>
          <a:bodyPr>
            <a:normAutofit lnSpcReduction="10000"/>
          </a:bodyPr>
          <a:lstStyle/>
          <a:p>
            <a:pPr marL="0" indent="0">
              <a:buNone/>
            </a:pPr>
            <a:r>
              <a:rPr lang="en-US" sz="3600" dirty="0">
                <a:latin typeface="Berlin Sans FB" panose="020E0602020502020306" pitchFamily="34" charset="0"/>
              </a:rPr>
              <a:t>“Much of today’s popular advice ignores the world of emotions. Instead, it relies on child-rearing theories that address the children’s </a:t>
            </a:r>
            <a:r>
              <a:rPr lang="en-US" sz="3600" dirty="0" smtClean="0">
                <a:latin typeface="Berlin Sans FB" panose="020E0602020502020306" pitchFamily="34" charset="0"/>
              </a:rPr>
              <a:t>behavior, </a:t>
            </a:r>
            <a:r>
              <a:rPr lang="en-US" sz="3600" dirty="0">
                <a:latin typeface="Berlin Sans FB" panose="020E0602020502020306" pitchFamily="34" charset="0"/>
              </a:rPr>
              <a:t>but disregard the feelings that underlie that </a:t>
            </a:r>
            <a:r>
              <a:rPr lang="en-US" sz="3600" dirty="0" smtClean="0">
                <a:latin typeface="Berlin Sans FB" panose="020E0602020502020306" pitchFamily="34" charset="0"/>
              </a:rPr>
              <a:t>behavior” </a:t>
            </a:r>
            <a:r>
              <a:rPr lang="en-US" sz="3600" dirty="0">
                <a:latin typeface="Berlin Sans FB" panose="020E0602020502020306" pitchFamily="34" charset="0"/>
              </a:rPr>
              <a:t>(Gottman, 1997)</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4034" y="1837316"/>
            <a:ext cx="3803854" cy="4940730"/>
          </a:xfrm>
          <a:prstGeom prst="rect">
            <a:avLst/>
          </a:prstGeom>
        </p:spPr>
      </p:pic>
    </p:spTree>
    <p:extLst>
      <p:ext uri="{BB962C8B-B14F-4D97-AF65-F5344CB8AC3E}">
        <p14:creationId xmlns:p14="http://schemas.microsoft.com/office/powerpoint/2010/main" val="3244806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4311" y="685801"/>
            <a:ext cx="10018713" cy="1130474"/>
          </a:xfrm>
        </p:spPr>
        <p:txBody>
          <a:bodyPr/>
          <a:lstStyle/>
          <a:p>
            <a:r>
              <a:rPr lang="en-US" dirty="0" smtClean="0"/>
              <a:t>Boost it! </a:t>
            </a:r>
            <a:endParaRPr lang="en-US" dirty="0"/>
          </a:p>
        </p:txBody>
      </p:sp>
      <p:sp>
        <p:nvSpPr>
          <p:cNvPr id="6" name="Text Placeholder 5"/>
          <p:cNvSpPr>
            <a:spLocks noGrp="1"/>
          </p:cNvSpPr>
          <p:nvPr>
            <p:ph type="body" idx="1"/>
          </p:nvPr>
        </p:nvSpPr>
        <p:spPr>
          <a:xfrm>
            <a:off x="877910" y="1681163"/>
            <a:ext cx="5119665" cy="823912"/>
          </a:xfrm>
        </p:spPr>
        <p:txBody>
          <a:bodyPr/>
          <a:lstStyle/>
          <a:p>
            <a:pPr lvl="0"/>
            <a:r>
              <a:rPr lang="en-US" dirty="0" smtClean="0">
                <a:solidFill>
                  <a:prstClr val="black"/>
                </a:solidFill>
              </a:rPr>
              <a:t>	Supplements </a:t>
            </a:r>
            <a:endParaRPr lang="en-US" dirty="0">
              <a:solidFill>
                <a:prstClr val="black"/>
              </a:solidFill>
            </a:endParaRPr>
          </a:p>
          <a:p>
            <a:endParaRPr lang="en-US" dirty="0"/>
          </a:p>
        </p:txBody>
      </p:sp>
      <p:sp>
        <p:nvSpPr>
          <p:cNvPr id="3" name="Content Placeholder 2"/>
          <p:cNvSpPr>
            <a:spLocks noGrp="1"/>
          </p:cNvSpPr>
          <p:nvPr>
            <p:ph sz="half" idx="2"/>
          </p:nvPr>
        </p:nvSpPr>
        <p:spPr>
          <a:xfrm>
            <a:off x="877910" y="1941534"/>
            <a:ext cx="5312624" cy="4484317"/>
          </a:xfrm>
        </p:spPr>
        <p:txBody>
          <a:bodyPr>
            <a:normAutofit/>
          </a:bodyPr>
          <a:lstStyle/>
          <a:p>
            <a:pPr lvl="1"/>
            <a:r>
              <a:rPr lang="en-US" dirty="0" smtClean="0">
                <a:solidFill>
                  <a:prstClr val="black"/>
                </a:solidFill>
              </a:rPr>
              <a:t>Vitamin </a:t>
            </a:r>
            <a:r>
              <a:rPr lang="en-US" dirty="0">
                <a:solidFill>
                  <a:prstClr val="black"/>
                </a:solidFill>
              </a:rPr>
              <a:t>D3</a:t>
            </a:r>
          </a:p>
          <a:p>
            <a:pPr lvl="1"/>
            <a:r>
              <a:rPr lang="en-US" dirty="0">
                <a:solidFill>
                  <a:prstClr val="black"/>
                </a:solidFill>
              </a:rPr>
              <a:t>Vitamin C  </a:t>
            </a:r>
          </a:p>
          <a:p>
            <a:pPr lvl="1"/>
            <a:r>
              <a:rPr lang="en-US" dirty="0">
                <a:solidFill>
                  <a:prstClr val="black"/>
                </a:solidFill>
              </a:rPr>
              <a:t>Zinc </a:t>
            </a:r>
          </a:p>
          <a:p>
            <a:pPr lvl="1"/>
            <a:r>
              <a:rPr lang="en-US" dirty="0">
                <a:solidFill>
                  <a:prstClr val="black"/>
                </a:solidFill>
              </a:rPr>
              <a:t>B6 </a:t>
            </a:r>
          </a:p>
          <a:p>
            <a:pPr lvl="1"/>
            <a:r>
              <a:rPr lang="en-US" dirty="0" smtClean="0">
                <a:solidFill>
                  <a:prstClr val="black"/>
                </a:solidFill>
              </a:rPr>
              <a:t>Magnesium (citrate)   </a:t>
            </a:r>
            <a:endParaRPr lang="en-US" dirty="0">
              <a:solidFill>
                <a:prstClr val="black"/>
              </a:solidFill>
            </a:endParaRPr>
          </a:p>
          <a:p>
            <a:pPr lvl="1"/>
            <a:r>
              <a:rPr lang="en-US" dirty="0" smtClean="0">
                <a:solidFill>
                  <a:prstClr val="black"/>
                </a:solidFill>
              </a:rPr>
              <a:t>Apple </a:t>
            </a:r>
            <a:r>
              <a:rPr lang="en-US" dirty="0">
                <a:solidFill>
                  <a:prstClr val="black"/>
                </a:solidFill>
              </a:rPr>
              <a:t>Cider </a:t>
            </a:r>
            <a:r>
              <a:rPr lang="en-US" dirty="0" smtClean="0">
                <a:solidFill>
                  <a:prstClr val="black"/>
                </a:solidFill>
              </a:rPr>
              <a:t>Vinegar</a:t>
            </a:r>
          </a:p>
          <a:p>
            <a:pPr lvl="1"/>
            <a:r>
              <a:rPr lang="en-US" dirty="0" smtClean="0">
                <a:solidFill>
                  <a:prstClr val="black"/>
                </a:solidFill>
              </a:rPr>
              <a:t> </a:t>
            </a:r>
            <a:r>
              <a:rPr lang="en-US" dirty="0" smtClean="0"/>
              <a:t>L-Tyrosine</a:t>
            </a:r>
          </a:p>
          <a:p>
            <a:pPr lvl="1"/>
            <a:r>
              <a:rPr lang="en-US" dirty="0" smtClean="0"/>
              <a:t>L-</a:t>
            </a:r>
            <a:r>
              <a:rPr lang="en-US" dirty="0" err="1" smtClean="0"/>
              <a:t>Theanine</a:t>
            </a:r>
            <a:endParaRPr lang="en-US" dirty="0" smtClean="0"/>
          </a:p>
          <a:p>
            <a:pPr lvl="1"/>
            <a:r>
              <a:rPr lang="en-US" dirty="0" smtClean="0">
                <a:solidFill>
                  <a:prstClr val="black"/>
                </a:solidFill>
              </a:rPr>
              <a:t>Iron</a:t>
            </a:r>
            <a:endParaRPr lang="en-US" dirty="0" smtClean="0">
              <a:solidFill>
                <a:prstClr val="black"/>
              </a:solidFill>
            </a:endParaRPr>
          </a:p>
          <a:p>
            <a:pPr lvl="1"/>
            <a:r>
              <a:rPr lang="en-US" dirty="0" smtClean="0">
                <a:solidFill>
                  <a:prstClr val="black"/>
                </a:solidFill>
              </a:rPr>
              <a:t>Protein</a:t>
            </a:r>
          </a:p>
          <a:p>
            <a:pPr lvl="1"/>
            <a:r>
              <a:rPr lang="en-US" dirty="0" smtClean="0">
                <a:solidFill>
                  <a:prstClr val="black"/>
                </a:solidFill>
              </a:rPr>
              <a:t>Sleep!!</a:t>
            </a:r>
            <a:endParaRPr lang="en-US" dirty="0">
              <a:solidFill>
                <a:prstClr val="black"/>
              </a:solidFill>
            </a:endParaRPr>
          </a:p>
          <a:p>
            <a:endParaRPr lang="en-US" dirty="0"/>
          </a:p>
        </p:txBody>
      </p:sp>
      <p:sp>
        <p:nvSpPr>
          <p:cNvPr id="7" name="Text Placeholder 6"/>
          <p:cNvSpPr>
            <a:spLocks noGrp="1"/>
          </p:cNvSpPr>
          <p:nvPr>
            <p:ph type="body" sz="quarter" idx="3"/>
          </p:nvPr>
        </p:nvSpPr>
        <p:spPr>
          <a:xfrm>
            <a:off x="6626268" y="1266272"/>
            <a:ext cx="4441022" cy="824042"/>
          </a:xfrm>
        </p:spPr>
        <p:txBody>
          <a:bodyPr/>
          <a:lstStyle/>
          <a:p>
            <a:r>
              <a:rPr lang="en-US" dirty="0" smtClean="0"/>
              <a:t>Activates for Kids</a:t>
            </a:r>
            <a:endParaRPr lang="en-US" dirty="0"/>
          </a:p>
        </p:txBody>
      </p:sp>
      <p:sp>
        <p:nvSpPr>
          <p:cNvPr id="8" name="Content Placeholder 7"/>
          <p:cNvSpPr>
            <a:spLocks noGrp="1"/>
          </p:cNvSpPr>
          <p:nvPr>
            <p:ph sz="quarter" idx="4"/>
          </p:nvPr>
        </p:nvSpPr>
        <p:spPr>
          <a:xfrm>
            <a:off x="6626268" y="2090314"/>
            <a:ext cx="5073041" cy="4082746"/>
          </a:xfrm>
        </p:spPr>
        <p:txBody>
          <a:bodyPr/>
          <a:lstStyle/>
          <a:p>
            <a:r>
              <a:rPr lang="en-US" dirty="0" smtClean="0"/>
              <a:t>Arts and Crafts</a:t>
            </a:r>
          </a:p>
          <a:p>
            <a:r>
              <a:rPr lang="en-US" dirty="0" smtClean="0"/>
              <a:t>Creativity</a:t>
            </a:r>
          </a:p>
          <a:p>
            <a:r>
              <a:rPr lang="en-US" dirty="0" smtClean="0"/>
              <a:t>Movement</a:t>
            </a:r>
          </a:p>
          <a:p>
            <a:r>
              <a:rPr lang="en-US" dirty="0" smtClean="0"/>
              <a:t>Music</a:t>
            </a:r>
          </a:p>
          <a:p>
            <a:r>
              <a:rPr lang="en-US" dirty="0" smtClean="0"/>
              <a:t>Pets</a:t>
            </a:r>
          </a:p>
          <a:p>
            <a:r>
              <a:rPr lang="en-US" dirty="0" smtClean="0"/>
              <a:t>Walking </a:t>
            </a:r>
          </a:p>
          <a:p>
            <a:r>
              <a:rPr lang="en-US" dirty="0" smtClean="0"/>
              <a:t>Writing/tracing/coloring</a:t>
            </a: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2744" y="2304660"/>
            <a:ext cx="2894437" cy="2717153"/>
          </a:xfrm>
          <a:prstGeom prst="ellipse">
            <a:avLst/>
          </a:prstGeom>
          <a:ln>
            <a:noFill/>
          </a:ln>
          <a:effectLst>
            <a:softEdge rad="112500"/>
          </a:effectLst>
        </p:spPr>
      </p:pic>
    </p:spTree>
    <p:extLst>
      <p:ext uri="{BB962C8B-B14F-4D97-AF65-F5344CB8AC3E}">
        <p14:creationId xmlns:p14="http://schemas.microsoft.com/office/powerpoint/2010/main" val="1815832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DAA81-87E9-4149-BBD3-B1ABD689D906}"/>
              </a:ext>
            </a:extLst>
          </p:cNvPr>
          <p:cNvSpPr>
            <a:spLocks noGrp="1"/>
          </p:cNvSpPr>
          <p:nvPr>
            <p:ph type="title"/>
          </p:nvPr>
        </p:nvSpPr>
        <p:spPr/>
        <p:txBody>
          <a:bodyPr/>
          <a:lstStyle/>
          <a:p>
            <a:r>
              <a:rPr lang="en-US" dirty="0" smtClean="0">
                <a:latin typeface="Myriad Pro" panose="020B0503030403020204" pitchFamily="34" charset="0"/>
              </a:rPr>
              <a:t>References </a:t>
            </a:r>
            <a:endParaRPr lang="en-US" dirty="0">
              <a:latin typeface="Myriad Pro" panose="020B0503030403020204" pitchFamily="34" charset="0"/>
            </a:endParaRPr>
          </a:p>
        </p:txBody>
      </p:sp>
      <p:sp>
        <p:nvSpPr>
          <p:cNvPr id="5" name="Content Placeholder 4"/>
          <p:cNvSpPr>
            <a:spLocks noGrp="1"/>
          </p:cNvSpPr>
          <p:nvPr>
            <p:ph idx="1"/>
          </p:nvPr>
        </p:nvSpPr>
        <p:spPr>
          <a:xfrm>
            <a:off x="834705" y="1466728"/>
            <a:ext cx="10977339" cy="4710236"/>
          </a:xfrm>
        </p:spPr>
        <p:txBody>
          <a:bodyPr>
            <a:normAutofit fontScale="85000" lnSpcReduction="10000"/>
          </a:bodyPr>
          <a:lstStyle/>
          <a:p>
            <a:endParaRPr lang="en-US" sz="2000" dirty="0" smtClean="0"/>
          </a:p>
          <a:p>
            <a:r>
              <a:rPr lang="en-US" sz="2000" dirty="0"/>
              <a:t>Brown, B. (2010). The power of vulnerability. TED Talk.</a:t>
            </a:r>
          </a:p>
          <a:p>
            <a:r>
              <a:rPr lang="en-US" sz="2000" dirty="0"/>
              <a:t>Brown (2010). The Gifts of Imperfection: Let Go of Who You Think You’re Supposed to Be and Embrace Who You Are</a:t>
            </a:r>
          </a:p>
          <a:p>
            <a:r>
              <a:rPr lang="en-US" sz="2000" dirty="0"/>
              <a:t>Brown (2012). Listening to Shame. TED </a:t>
            </a:r>
            <a:r>
              <a:rPr lang="en-US" sz="2000" dirty="0" smtClean="0"/>
              <a:t>Talk</a:t>
            </a:r>
          </a:p>
          <a:p>
            <a:r>
              <a:rPr lang="en-US" sz="2000" dirty="0" smtClean="0"/>
              <a:t>Brown </a:t>
            </a:r>
            <a:r>
              <a:rPr lang="en-US" sz="2000" dirty="0"/>
              <a:t>(2012). The Gifts of Imperfect Parenting.  Audible </a:t>
            </a:r>
          </a:p>
          <a:p>
            <a:r>
              <a:rPr lang="en-US" sz="2000" dirty="0"/>
              <a:t>Brown (2015). Rising Strong: How the Ability to Reset Transforms the Way We Live, Love, parent, and </a:t>
            </a:r>
            <a:r>
              <a:rPr lang="en-US" sz="2000" dirty="0" smtClean="0"/>
              <a:t>lead</a:t>
            </a:r>
            <a:endParaRPr lang="en-US" sz="2000" dirty="0"/>
          </a:p>
          <a:p>
            <a:r>
              <a:rPr lang="en-US" sz="2000" dirty="0" smtClean="0"/>
              <a:t>Gottman</a:t>
            </a:r>
            <a:r>
              <a:rPr lang="en-US" sz="2000" dirty="0"/>
              <a:t>, J. M. &amp; </a:t>
            </a:r>
            <a:r>
              <a:rPr lang="en-US" sz="2000" dirty="0" err="1"/>
              <a:t>DeClair</a:t>
            </a:r>
            <a:r>
              <a:rPr lang="en-US" sz="2000" dirty="0"/>
              <a:t>, J. (1997). The Heart of Parenting: Raising</a:t>
            </a:r>
          </a:p>
          <a:p>
            <a:pPr marL="0" indent="0">
              <a:buNone/>
            </a:pPr>
            <a:r>
              <a:rPr lang="en-US" sz="2000" dirty="0" smtClean="0"/>
              <a:t>	an </a:t>
            </a:r>
            <a:r>
              <a:rPr lang="en-US" sz="2000" dirty="0"/>
              <a:t>Emotionally Intelligent Child. New York: Simon &amp; Schuster.</a:t>
            </a:r>
          </a:p>
          <a:p>
            <a:r>
              <a:rPr lang="en-US" sz="2000" dirty="0"/>
              <a:t>Siegel, D. J., &amp; Payne Bryson, T. (2011). The whole-brain child: 12 revolutionary strategies to nurture your child's developing mind. Bantam Books.</a:t>
            </a:r>
            <a:endParaRPr lang="en-US" sz="2000" dirty="0" smtClean="0"/>
          </a:p>
          <a:p>
            <a:r>
              <a:rPr lang="en-US" sz="2000" dirty="0" smtClean="0"/>
              <a:t>Tuning </a:t>
            </a:r>
            <a:r>
              <a:rPr lang="en-US" sz="2000" dirty="0"/>
              <a:t>in to Teens Handouts 2,3,4,5 and 6 </a:t>
            </a:r>
            <a:r>
              <a:rPr lang="en-US" sz="2000" dirty="0" smtClean="0"/>
              <a:t>CARE</a:t>
            </a:r>
          </a:p>
          <a:p>
            <a:r>
              <a:rPr lang="en-US" sz="2000" u="sng" dirty="0">
                <a:hlinkClick r:id="rId2"/>
              </a:rPr>
              <a:t>https://www.ehcap.co.uk/content/sites/ehcap/uploads/NewsDocuments/297/MEC-No-NOTES-22-April.PDF</a:t>
            </a:r>
            <a:endParaRPr lang="en-US" sz="2000" dirty="0"/>
          </a:p>
          <a:p>
            <a:endParaRPr lang="en-US" dirty="0"/>
          </a:p>
        </p:txBody>
      </p:sp>
      <p:sp>
        <p:nvSpPr>
          <p:cNvPr id="4" name="TextBox 3">
            <a:extLst>
              <a:ext uri="{FF2B5EF4-FFF2-40B4-BE49-F238E27FC236}">
                <a16:creationId xmlns="" xmlns:a16="http://schemas.microsoft.com/office/drawing/2014/main" id="{0B0418F3-C800-4DEA-86DE-798501A50971}"/>
              </a:ext>
            </a:extLst>
          </p:cNvPr>
          <p:cNvSpPr txBox="1"/>
          <p:nvPr/>
        </p:nvSpPr>
        <p:spPr>
          <a:xfrm>
            <a:off x="834705" y="1466727"/>
            <a:ext cx="10591101" cy="461665"/>
          </a:xfrm>
          <a:prstGeom prst="rect">
            <a:avLst/>
          </a:prstGeom>
          <a:noFill/>
          <a:ln>
            <a:noFill/>
            <a:prstDash val="sysDot"/>
          </a:ln>
          <a:effectLst>
            <a:softEdge rad="63500"/>
          </a:effectLst>
        </p:spPr>
        <p:txBody>
          <a:bodyPr wrap="square" rtlCol="0">
            <a:spAutoFit/>
          </a:bodyPr>
          <a:lstStyle/>
          <a:p>
            <a:endParaRPr lang="en-US" sz="2400" dirty="0">
              <a:solidFill>
                <a:schemeClr val="accent3">
                  <a:lumMod val="75000"/>
                </a:schemeClr>
              </a:solidFill>
              <a:latin typeface="Franklin Gothic Heavy" panose="020B0903020102020204" pitchFamily="34" charset="0"/>
            </a:endParaRPr>
          </a:p>
        </p:txBody>
      </p:sp>
    </p:spTree>
    <p:extLst>
      <p:ext uri="{BB962C8B-B14F-4D97-AF65-F5344CB8AC3E}">
        <p14:creationId xmlns:p14="http://schemas.microsoft.com/office/powerpoint/2010/main" val="1102090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Cycle </a:t>
            </a:r>
            <a:endParaRPr lang="en-US" dirty="0"/>
          </a:p>
        </p:txBody>
      </p:sp>
      <p:sp>
        <p:nvSpPr>
          <p:cNvPr id="4" name="Content Placeholder 2"/>
          <p:cNvSpPr>
            <a:spLocks noGrp="1"/>
          </p:cNvSpPr>
          <p:nvPr>
            <p:ph idx="1"/>
          </p:nvPr>
        </p:nvSpPr>
        <p:spPr/>
        <p:txBody>
          <a:bodyPr>
            <a:normAutofit fontScale="70000" lnSpcReduction="20000"/>
          </a:bodyPr>
          <a:lstStyle/>
          <a:p>
            <a:pPr marL="342900" lvl="1" indent="-342900" defTabSz="457200">
              <a:lnSpc>
                <a:spcPct val="100000"/>
              </a:lnSpc>
              <a:spcBef>
                <a:spcPts val="1000"/>
              </a:spcBef>
              <a:buClr>
                <a:srgbClr val="5FCBEF"/>
              </a:buClr>
              <a:buSzPct val="80000"/>
              <a:buFont typeface="Wingdings 3" charset="2"/>
              <a:buChar char=""/>
            </a:pPr>
            <a:r>
              <a:rPr lang="en-US" sz="3600" dirty="0">
                <a:solidFill>
                  <a:srgbClr val="2E83C3"/>
                </a:solidFill>
                <a:latin typeface="Trebuchet MS" panose="020B0603020202020204"/>
                <a:sym typeface="Wingdings" panose="05000000000000000000" pitchFamily="2" charset="2"/>
              </a:rPr>
              <a:t>FRONTAL LOBES </a:t>
            </a:r>
          </a:p>
          <a:p>
            <a:pPr marL="742950" lvl="2" indent="-342900" defTabSz="457200">
              <a:lnSpc>
                <a:spcPct val="100000"/>
              </a:lnSpc>
              <a:spcBef>
                <a:spcPts val="1000"/>
              </a:spcBef>
              <a:buClr>
                <a:srgbClr val="5FCBEF"/>
              </a:buClr>
              <a:buSzPct val="80000"/>
              <a:buFont typeface="Wingdings 3" charset="2"/>
              <a:buChar char=""/>
            </a:pPr>
            <a:r>
              <a:rPr lang="en-US" sz="3600" dirty="0">
                <a:solidFill>
                  <a:prstClr val="black">
                    <a:lumMod val="75000"/>
                    <a:lumOff val="25000"/>
                  </a:prstClr>
                </a:solidFill>
                <a:latin typeface="Trebuchet MS" panose="020B0603020202020204"/>
                <a:sym typeface="Wingdings" panose="05000000000000000000" pitchFamily="2" charset="2"/>
              </a:rPr>
              <a:t>SELF-TALK</a:t>
            </a:r>
          </a:p>
          <a:p>
            <a:pPr marL="742950" lvl="2" indent="-342900" defTabSz="457200">
              <a:lnSpc>
                <a:spcPct val="100000"/>
              </a:lnSpc>
              <a:spcBef>
                <a:spcPts val="1000"/>
              </a:spcBef>
              <a:buClr>
                <a:srgbClr val="5FCBEF"/>
              </a:buClr>
              <a:buSzPct val="80000"/>
              <a:buFont typeface="Wingdings 3" charset="2"/>
              <a:buChar char=""/>
            </a:pPr>
            <a:r>
              <a:rPr lang="en-US" sz="3600" dirty="0">
                <a:solidFill>
                  <a:prstClr val="black">
                    <a:lumMod val="75000"/>
                    <a:lumOff val="25000"/>
                  </a:prstClr>
                </a:solidFill>
                <a:latin typeface="Trebuchet MS" panose="020B0603020202020204"/>
                <a:sym typeface="Wingdings" panose="05000000000000000000" pitchFamily="2" charset="2"/>
              </a:rPr>
              <a:t>Physical Response </a:t>
            </a:r>
          </a:p>
          <a:p>
            <a:pPr marL="742950" lvl="2" indent="-342900" defTabSz="457200">
              <a:lnSpc>
                <a:spcPct val="100000"/>
              </a:lnSpc>
              <a:spcBef>
                <a:spcPts val="1000"/>
              </a:spcBef>
              <a:buClr>
                <a:srgbClr val="5FCBEF"/>
              </a:buClr>
              <a:buSzPct val="80000"/>
              <a:buFont typeface="Wingdings 3" charset="2"/>
              <a:buChar char=""/>
            </a:pPr>
            <a:r>
              <a:rPr lang="en-US" sz="3600" dirty="0">
                <a:solidFill>
                  <a:prstClr val="black">
                    <a:lumMod val="75000"/>
                    <a:lumOff val="25000"/>
                  </a:prstClr>
                </a:solidFill>
                <a:latin typeface="Trebuchet MS" panose="020B0603020202020204"/>
                <a:sym typeface="Wingdings" panose="05000000000000000000" pitchFamily="2" charset="2"/>
              </a:rPr>
              <a:t>Reward System </a:t>
            </a:r>
          </a:p>
          <a:p>
            <a:pPr marL="742950" lvl="2" indent="-342900" defTabSz="457200">
              <a:lnSpc>
                <a:spcPct val="100000"/>
              </a:lnSpc>
              <a:spcBef>
                <a:spcPts val="1000"/>
              </a:spcBef>
              <a:buClr>
                <a:srgbClr val="5FCBEF"/>
              </a:buClr>
              <a:buSzPct val="80000"/>
              <a:buFont typeface="Wingdings 3" charset="2"/>
              <a:buChar char=""/>
            </a:pPr>
            <a:r>
              <a:rPr lang="en-US" sz="3600" dirty="0" smtClean="0">
                <a:solidFill>
                  <a:prstClr val="black">
                    <a:lumMod val="75000"/>
                    <a:lumOff val="25000"/>
                  </a:prstClr>
                </a:solidFill>
                <a:latin typeface="Trebuchet MS" panose="020B0603020202020204"/>
                <a:sym typeface="Wingdings" panose="05000000000000000000" pitchFamily="2" charset="2"/>
              </a:rPr>
              <a:t>Reasoning</a:t>
            </a:r>
          </a:p>
          <a:p>
            <a:pPr marL="742950" lvl="2" indent="-342900" defTabSz="457200">
              <a:lnSpc>
                <a:spcPct val="100000"/>
              </a:lnSpc>
              <a:spcBef>
                <a:spcPts val="1000"/>
              </a:spcBef>
              <a:buClr>
                <a:srgbClr val="5FCBEF"/>
              </a:buClr>
              <a:buSzPct val="80000"/>
              <a:buFont typeface="Wingdings 3" charset="2"/>
              <a:buChar char=""/>
            </a:pPr>
            <a:r>
              <a:rPr lang="en-US" sz="3600" dirty="0" smtClean="0">
                <a:solidFill>
                  <a:prstClr val="black">
                    <a:lumMod val="75000"/>
                    <a:lumOff val="25000"/>
                  </a:prstClr>
                </a:solidFill>
                <a:latin typeface="Trebuchet MS" panose="020B0603020202020204"/>
                <a:sym typeface="Wingdings" panose="05000000000000000000" pitchFamily="2" charset="2"/>
              </a:rPr>
              <a:t>Emotions/Logic </a:t>
            </a:r>
            <a:endParaRPr lang="en-US" sz="3600" dirty="0">
              <a:solidFill>
                <a:prstClr val="black">
                  <a:lumMod val="75000"/>
                  <a:lumOff val="25000"/>
                </a:prstClr>
              </a:solidFill>
              <a:latin typeface="Trebuchet MS" panose="020B0603020202020204"/>
              <a:sym typeface="Wingdings" panose="05000000000000000000" pitchFamily="2" charset="2"/>
            </a:endParaRPr>
          </a:p>
          <a:p>
            <a:endParaRPr lang="en-US" dirty="0"/>
          </a:p>
        </p:txBody>
      </p:sp>
      <p:pic>
        <p:nvPicPr>
          <p:cNvPr id="5" name="Picture 4"/>
          <p:cNvPicPr>
            <a:picLocks noChangeAspect="1"/>
          </p:cNvPicPr>
          <p:nvPr/>
        </p:nvPicPr>
        <p:blipFill>
          <a:blip r:embed="rId2"/>
          <a:stretch>
            <a:fillRect/>
          </a:stretch>
        </p:blipFill>
        <p:spPr>
          <a:xfrm>
            <a:off x="5511543" y="1656641"/>
            <a:ext cx="5999274" cy="4689306"/>
          </a:xfrm>
          <a:prstGeom prst="rect">
            <a:avLst/>
          </a:prstGeom>
        </p:spPr>
      </p:pic>
      <p:pic>
        <p:nvPicPr>
          <p:cNvPr id="6" name="Picture 5"/>
          <p:cNvPicPr>
            <a:picLocks noChangeAspect="1"/>
          </p:cNvPicPr>
          <p:nvPr/>
        </p:nvPicPr>
        <p:blipFill>
          <a:blip r:embed="rId3"/>
          <a:stretch>
            <a:fillRect/>
          </a:stretch>
        </p:blipFill>
        <p:spPr>
          <a:xfrm>
            <a:off x="7639376" y="3629406"/>
            <a:ext cx="1743607" cy="743776"/>
          </a:xfrm>
          <a:prstGeom prst="rect">
            <a:avLst/>
          </a:prstGeom>
        </p:spPr>
      </p:pic>
      <p:pic>
        <p:nvPicPr>
          <p:cNvPr id="7" name="Picture 6"/>
          <p:cNvPicPr>
            <a:picLocks noChangeAspect="1"/>
          </p:cNvPicPr>
          <p:nvPr/>
        </p:nvPicPr>
        <p:blipFill>
          <a:blip r:embed="rId4"/>
          <a:stretch>
            <a:fillRect/>
          </a:stretch>
        </p:blipFill>
        <p:spPr>
          <a:xfrm>
            <a:off x="9828536" y="3276613"/>
            <a:ext cx="2152075" cy="1383912"/>
          </a:xfrm>
          <a:prstGeom prst="rect">
            <a:avLst/>
          </a:prstGeom>
        </p:spPr>
      </p:pic>
      <p:pic>
        <p:nvPicPr>
          <p:cNvPr id="8" name="Picture 7"/>
          <p:cNvPicPr>
            <a:picLocks noChangeAspect="1"/>
          </p:cNvPicPr>
          <p:nvPr/>
        </p:nvPicPr>
        <p:blipFill>
          <a:blip r:embed="rId5"/>
          <a:stretch>
            <a:fillRect/>
          </a:stretch>
        </p:blipFill>
        <p:spPr>
          <a:xfrm>
            <a:off x="10544879" y="4524266"/>
            <a:ext cx="719390" cy="421807"/>
          </a:xfrm>
          <a:prstGeom prst="rect">
            <a:avLst/>
          </a:prstGeom>
        </p:spPr>
      </p:pic>
    </p:spTree>
    <p:extLst>
      <p:ext uri="{BB962C8B-B14F-4D97-AF65-F5344CB8AC3E}">
        <p14:creationId xmlns:p14="http://schemas.microsoft.com/office/powerpoint/2010/main" val="1431562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 ¼ of your Balance</a:t>
            </a:r>
            <a:endParaRPr lang="en-US" dirty="0"/>
          </a:p>
        </p:txBody>
      </p:sp>
      <p:pic>
        <p:nvPicPr>
          <p:cNvPr id="4" name="Content Placeholder 3"/>
          <p:cNvPicPr>
            <a:picLocks noGrp="1" noChangeAspect="1"/>
          </p:cNvPicPr>
          <p:nvPr>
            <p:ph idx="1"/>
          </p:nvPr>
        </p:nvPicPr>
        <p:blipFill>
          <a:blip r:embed="rId2"/>
          <a:stretch>
            <a:fillRect/>
          </a:stretch>
        </p:blipFill>
        <p:spPr>
          <a:xfrm>
            <a:off x="1103420" y="1991638"/>
            <a:ext cx="10531542" cy="4371584"/>
          </a:xfrm>
          <a:prstGeom prst="rect">
            <a:avLst/>
          </a:prstGeom>
        </p:spPr>
      </p:pic>
    </p:spTree>
    <p:extLst>
      <p:ext uri="{BB962C8B-B14F-4D97-AF65-F5344CB8AC3E}">
        <p14:creationId xmlns:p14="http://schemas.microsoft.com/office/powerpoint/2010/main" val="3348651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727" y="522961"/>
            <a:ext cx="10018713" cy="1752599"/>
          </a:xfrm>
        </p:spPr>
        <p:txBody>
          <a:bodyPr/>
          <a:lstStyle/>
          <a:p>
            <a:r>
              <a:rPr lang="en-US" dirty="0" smtClean="0"/>
              <a:t>Primary Emotions </a:t>
            </a:r>
            <a:endParaRPr lang="en-US" dirty="0"/>
          </a:p>
        </p:txBody>
      </p:sp>
      <p:sp>
        <p:nvSpPr>
          <p:cNvPr id="3" name="Content Placeholder 2"/>
          <p:cNvSpPr>
            <a:spLocks noGrp="1"/>
          </p:cNvSpPr>
          <p:nvPr>
            <p:ph idx="1"/>
          </p:nvPr>
        </p:nvSpPr>
        <p:spPr/>
        <p:txBody>
          <a:bodyPr/>
          <a:lstStyle/>
          <a:p>
            <a:r>
              <a:rPr lang="en-US" dirty="0" smtClean="0">
                <a:latin typeface="Arial Rounded MT Bold" panose="020F0704030504030204" pitchFamily="34" charset="0"/>
              </a:rPr>
              <a:t>Sad</a:t>
            </a:r>
          </a:p>
          <a:p>
            <a:r>
              <a:rPr lang="en-US" dirty="0" smtClean="0">
                <a:latin typeface="Arial Rounded MT Bold" panose="020F0704030504030204" pitchFamily="34" charset="0"/>
              </a:rPr>
              <a:t>Mad</a:t>
            </a:r>
          </a:p>
          <a:p>
            <a:r>
              <a:rPr lang="en-US" dirty="0" smtClean="0">
                <a:latin typeface="Arial Rounded MT Bold" panose="020F0704030504030204" pitchFamily="34" charset="0"/>
              </a:rPr>
              <a:t>Surprised</a:t>
            </a:r>
          </a:p>
          <a:p>
            <a:r>
              <a:rPr lang="en-US" dirty="0" smtClean="0">
                <a:latin typeface="Arial Rounded MT Bold" panose="020F0704030504030204" pitchFamily="34" charset="0"/>
              </a:rPr>
              <a:t>Peaceful</a:t>
            </a:r>
          </a:p>
          <a:p>
            <a:r>
              <a:rPr lang="en-US" dirty="0" smtClean="0">
                <a:latin typeface="Arial Rounded MT Bold" panose="020F0704030504030204" pitchFamily="34" charset="0"/>
              </a:rPr>
              <a:t>Happy</a:t>
            </a:r>
          </a:p>
          <a:p>
            <a:r>
              <a:rPr lang="en-US" dirty="0" smtClean="0">
                <a:latin typeface="Arial Rounded MT Bold" panose="020F0704030504030204" pitchFamily="34" charset="0"/>
              </a:rPr>
              <a:t>Shame</a:t>
            </a:r>
          </a:p>
          <a:p>
            <a:endParaRPr lang="en-US" dirty="0" smtClean="0"/>
          </a:p>
        </p:txBody>
      </p:sp>
      <p:graphicFrame>
        <p:nvGraphicFramePr>
          <p:cNvPr id="4" name="Diagram 3"/>
          <p:cNvGraphicFramePr/>
          <p:nvPr>
            <p:extLst>
              <p:ext uri="{D42A27DB-BD31-4B8C-83A1-F6EECF244321}">
                <p14:modId xmlns:p14="http://schemas.microsoft.com/office/powerpoint/2010/main" val="582031945"/>
              </p:ext>
            </p:extLst>
          </p:nvPr>
        </p:nvGraphicFramePr>
        <p:xfrm>
          <a:off x="3380288" y="619458"/>
          <a:ext cx="8811712" cy="5618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9012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Emotions </a:t>
            </a:r>
            <a:endParaRPr lang="en-US" dirty="0"/>
          </a:p>
        </p:txBody>
      </p:sp>
      <p:sp>
        <p:nvSpPr>
          <p:cNvPr id="3" name="Content Placeholder 2"/>
          <p:cNvSpPr>
            <a:spLocks noGrp="1"/>
          </p:cNvSpPr>
          <p:nvPr>
            <p:ph idx="1"/>
          </p:nvPr>
        </p:nvSpPr>
        <p:spPr>
          <a:xfrm>
            <a:off x="1221264" y="2178484"/>
            <a:ext cx="10018713" cy="3124201"/>
          </a:xfrm>
        </p:spPr>
        <p:txBody>
          <a:bodyPr/>
          <a:lstStyle/>
          <a:p>
            <a:r>
              <a:rPr lang="en-US" dirty="0">
                <a:latin typeface="Arial Rounded MT Bold" panose="020F0704030504030204" pitchFamily="34" charset="0"/>
              </a:rPr>
              <a:t>Sad</a:t>
            </a:r>
          </a:p>
          <a:p>
            <a:r>
              <a:rPr lang="en-US" dirty="0">
                <a:latin typeface="Arial Rounded MT Bold" panose="020F0704030504030204" pitchFamily="34" charset="0"/>
              </a:rPr>
              <a:t>Mad</a:t>
            </a:r>
          </a:p>
          <a:p>
            <a:r>
              <a:rPr lang="en-US" dirty="0">
                <a:latin typeface="Arial Rounded MT Bold" panose="020F0704030504030204" pitchFamily="34" charset="0"/>
              </a:rPr>
              <a:t>Surprised</a:t>
            </a:r>
          </a:p>
          <a:p>
            <a:r>
              <a:rPr lang="en-US" dirty="0">
                <a:latin typeface="Arial Rounded MT Bold" panose="020F0704030504030204" pitchFamily="34" charset="0"/>
              </a:rPr>
              <a:t>Peaceful</a:t>
            </a:r>
          </a:p>
          <a:p>
            <a:r>
              <a:rPr lang="en-US" dirty="0">
                <a:latin typeface="Arial Rounded MT Bold" panose="020F0704030504030204" pitchFamily="34" charset="0"/>
              </a:rPr>
              <a:t>Happy</a:t>
            </a:r>
          </a:p>
          <a:p>
            <a:r>
              <a:rPr lang="en-US" dirty="0">
                <a:latin typeface="Arial Rounded MT Bold" panose="020F0704030504030204" pitchFamily="34" charset="0"/>
              </a:rPr>
              <a:t>Shame</a:t>
            </a:r>
          </a:p>
          <a:p>
            <a:endParaRPr lang="en-US" dirty="0"/>
          </a:p>
        </p:txBody>
      </p:sp>
      <p:graphicFrame>
        <p:nvGraphicFramePr>
          <p:cNvPr id="4" name="Diagram 3"/>
          <p:cNvGraphicFramePr/>
          <p:nvPr>
            <p:extLst>
              <p:ext uri="{D42A27DB-BD31-4B8C-83A1-F6EECF244321}">
                <p14:modId xmlns:p14="http://schemas.microsoft.com/office/powerpoint/2010/main" val="4238126929"/>
              </p:ext>
            </p:extLst>
          </p:nvPr>
        </p:nvGraphicFramePr>
        <p:xfrm>
          <a:off x="3194137" y="858505"/>
          <a:ext cx="8880953" cy="5755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0078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754693"/>
          </a:xfrm>
        </p:spPr>
        <p:txBody>
          <a:bodyPr/>
          <a:lstStyle/>
          <a:p>
            <a:r>
              <a:rPr lang="en-US" dirty="0" smtClean="0"/>
              <a:t>Secondary Emotions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3057392"/>
              </p:ext>
            </p:extLst>
          </p:nvPr>
        </p:nvGraphicFramePr>
        <p:xfrm>
          <a:off x="237995" y="1503122"/>
          <a:ext cx="11711835" cy="4759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1487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Shame CYCLE </a:t>
            </a:r>
            <a:endParaRPr lang="en-US" dirty="0"/>
          </a:p>
        </p:txBody>
      </p:sp>
      <p:pic>
        <p:nvPicPr>
          <p:cNvPr id="4" name="Content Placeholder 3"/>
          <p:cNvPicPr>
            <a:picLocks noGrp="1" noChangeAspect="1"/>
          </p:cNvPicPr>
          <p:nvPr>
            <p:ph idx="1"/>
          </p:nvPr>
        </p:nvPicPr>
        <p:blipFill>
          <a:blip r:embed="rId2"/>
          <a:stretch>
            <a:fillRect/>
          </a:stretch>
        </p:blipFill>
        <p:spPr>
          <a:xfrm>
            <a:off x="1841326" y="2179529"/>
            <a:ext cx="9661698" cy="4283901"/>
          </a:xfrm>
          <a:prstGeom prst="rect">
            <a:avLst/>
          </a:prstGeom>
        </p:spPr>
      </p:pic>
    </p:spTree>
    <p:extLst>
      <p:ext uri="{BB962C8B-B14F-4D97-AF65-F5344CB8AC3E}">
        <p14:creationId xmlns:p14="http://schemas.microsoft.com/office/powerpoint/2010/main" val="3556307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258" y="164710"/>
            <a:ext cx="10515600" cy="1075368"/>
          </a:xfrm>
        </p:spPr>
        <p:txBody>
          <a:bodyPr>
            <a:normAutofit/>
          </a:bodyPr>
          <a:lstStyle/>
          <a:p>
            <a:r>
              <a:rPr lang="en-US" dirty="0" smtClean="0"/>
              <a:t>Steps </a:t>
            </a:r>
            <a:r>
              <a:rPr lang="en-US" dirty="0" smtClean="0"/>
              <a:t>to Emotional Intelligence </a:t>
            </a:r>
            <a:endParaRPr lang="en-US" dirty="0"/>
          </a:p>
        </p:txBody>
      </p:sp>
      <p:sp>
        <p:nvSpPr>
          <p:cNvPr id="3" name="Content Placeholder 2"/>
          <p:cNvSpPr>
            <a:spLocks noGrp="1"/>
          </p:cNvSpPr>
          <p:nvPr>
            <p:ph idx="1"/>
          </p:nvPr>
        </p:nvSpPr>
        <p:spPr>
          <a:xfrm>
            <a:off x="901874" y="2192055"/>
            <a:ext cx="11290126" cy="4008328"/>
          </a:xfrm>
        </p:spPr>
        <p:txBody>
          <a:bodyPr>
            <a:normAutofit lnSpcReduction="10000"/>
          </a:bodyPr>
          <a:lstStyle/>
          <a:p>
            <a:pPr marL="514350" indent="-514350">
              <a:buFont typeface="+mj-lt"/>
              <a:buAutoNum type="arabicPeriod"/>
            </a:pPr>
            <a:r>
              <a:rPr lang="en-US" sz="3600" dirty="0" smtClean="0">
                <a:latin typeface="Arial Rounded MT Bold" panose="020F0704030504030204" pitchFamily="34" charset="0"/>
              </a:rPr>
              <a:t>Become Aware and Intelligent of ALL Emotions </a:t>
            </a:r>
          </a:p>
          <a:p>
            <a:pPr marL="514350" indent="-514350">
              <a:buFont typeface="+mj-lt"/>
              <a:buAutoNum type="arabicPeriod"/>
            </a:pPr>
            <a:r>
              <a:rPr lang="en-US" sz="3600" dirty="0" smtClean="0">
                <a:latin typeface="Arial Rounded MT Bold" panose="020F0704030504030204" pitchFamily="34" charset="0"/>
              </a:rPr>
              <a:t>Recognize an Opportunity for Teaching and Intimacy</a:t>
            </a:r>
          </a:p>
          <a:p>
            <a:pPr marL="514350" indent="-514350">
              <a:buFont typeface="+mj-lt"/>
              <a:buAutoNum type="arabicPeriod"/>
            </a:pPr>
            <a:r>
              <a:rPr lang="en-US" sz="3600" dirty="0">
                <a:latin typeface="Arial Rounded MT Bold" panose="020F0704030504030204" pitchFamily="34" charset="0"/>
              </a:rPr>
              <a:t>Listen, Validate, and Reflect </a:t>
            </a:r>
          </a:p>
          <a:p>
            <a:pPr marL="514350" indent="-514350">
              <a:buFont typeface="+mj-lt"/>
              <a:buAutoNum type="arabicPeriod"/>
            </a:pPr>
            <a:r>
              <a:rPr lang="en-US" sz="3600" dirty="0" smtClean="0">
                <a:latin typeface="Arial Rounded MT Bold" panose="020F0704030504030204" pitchFamily="34" charset="0"/>
              </a:rPr>
              <a:t>Coach the Child to Label How They Feel</a:t>
            </a:r>
          </a:p>
          <a:p>
            <a:pPr marL="514350" indent="-514350">
              <a:buFont typeface="+mj-lt"/>
              <a:buAutoNum type="arabicPeriod"/>
            </a:pPr>
            <a:r>
              <a:rPr lang="en-US" sz="3600" dirty="0" smtClean="0">
                <a:latin typeface="Arial Rounded MT Bold" panose="020F0704030504030204" pitchFamily="34" charset="0"/>
              </a:rPr>
              <a:t>Set </a:t>
            </a:r>
            <a:r>
              <a:rPr lang="en-US" sz="3600" dirty="0" smtClean="0">
                <a:latin typeface="Arial Rounded MT Bold" panose="020F0704030504030204" pitchFamily="34" charset="0"/>
              </a:rPr>
              <a:t>Limits and Problem Solve  (Gottman 1997) </a:t>
            </a:r>
          </a:p>
          <a:p>
            <a:pPr marL="0" indent="0">
              <a:buNone/>
            </a:pPr>
            <a:endParaRPr lang="en-US" sz="3600" dirty="0" smtClean="0">
              <a:latin typeface="Arial Rounded MT Bold" panose="020F0704030504030204" pitchFamily="34" charset="0"/>
            </a:endParaRP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7609288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1581</TotalTime>
  <Words>1064</Words>
  <Application>Microsoft Office PowerPoint</Application>
  <PresentationFormat>Widescreen</PresentationFormat>
  <Paragraphs>130</Paragraphs>
  <Slides>21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 BLANCA</vt:lpstr>
      <vt:lpstr>Arial</vt:lpstr>
      <vt:lpstr>Arial Rounded MT Bold</vt:lpstr>
      <vt:lpstr>Berlin Sans FB</vt:lpstr>
      <vt:lpstr>Copperplate Gothic Light</vt:lpstr>
      <vt:lpstr>Corbel</vt:lpstr>
      <vt:lpstr>Franklin Gothic Heavy</vt:lpstr>
      <vt:lpstr>Myriad Pro</vt:lpstr>
      <vt:lpstr>Trebuchet MS</vt:lpstr>
      <vt:lpstr>Wingdings</vt:lpstr>
      <vt:lpstr>Wingdings 3</vt:lpstr>
      <vt:lpstr>Parallax</vt:lpstr>
      <vt:lpstr> Emotional Coaching   Recognize all emotions as being natural and normal and not always a matter of choice.</vt:lpstr>
      <vt:lpstr>Emotion Before Behavior…</vt:lpstr>
      <vt:lpstr>Brain Cycle </vt:lpstr>
      <vt:lpstr>Emotion ¼ of your Balance</vt:lpstr>
      <vt:lpstr>Primary Emotions </vt:lpstr>
      <vt:lpstr>Primary Emotions </vt:lpstr>
      <vt:lpstr>Secondary Emotions</vt:lpstr>
      <vt:lpstr>Shame CYCLE </vt:lpstr>
      <vt:lpstr>Steps to Emotional Intelligence </vt:lpstr>
      <vt:lpstr>1. Become Aware and Intelligent of ALL Emotions  </vt:lpstr>
      <vt:lpstr>2. Recognize an Opportunity for Teaching and Intimacy </vt:lpstr>
      <vt:lpstr>Empathy VS Sympathy </vt:lpstr>
      <vt:lpstr>3. Listen, Validate, and Reflect   </vt:lpstr>
      <vt:lpstr>4. Coach the Child to Label How They Feel </vt:lpstr>
      <vt:lpstr>5. Set Limits and Problem Solve  </vt:lpstr>
      <vt:lpstr>Emotion/Spiritual Balance Step 1</vt:lpstr>
      <vt:lpstr>Emotion/ Spiritual Balance Step 2</vt:lpstr>
      <vt:lpstr>Lets get HAPPY… Tips to produce happy hormones!  </vt:lpstr>
      <vt:lpstr>Boost it! </vt:lpstr>
      <vt:lpstr>Boost it!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Boggs</dc:creator>
  <cp:lastModifiedBy>Caryl Ann Ward</cp:lastModifiedBy>
  <cp:revision>37</cp:revision>
  <dcterms:created xsi:type="dcterms:W3CDTF">2018-08-10T17:57:38Z</dcterms:created>
  <dcterms:modified xsi:type="dcterms:W3CDTF">2020-06-02T01:24:09Z</dcterms:modified>
</cp:coreProperties>
</file>