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17" r:id="rId3"/>
    <p:sldId id="312" r:id="rId4"/>
    <p:sldId id="311" r:id="rId5"/>
    <p:sldId id="322" r:id="rId6"/>
    <p:sldId id="305" r:id="rId7"/>
    <p:sldId id="318" r:id="rId8"/>
    <p:sldId id="313" r:id="rId9"/>
    <p:sldId id="310" r:id="rId10"/>
    <p:sldId id="321" r:id="rId11"/>
    <p:sldId id="314" r:id="rId12"/>
    <p:sldId id="315" r:id="rId13"/>
    <p:sldId id="324" r:id="rId14"/>
    <p:sldId id="323" r:id="rId15"/>
    <p:sldId id="316" r:id="rId16"/>
    <p:sldId id="319" r:id="rId17"/>
    <p:sldId id="32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93BE4-2AA8-4633-900C-B1C2DF3852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ACD5054-5732-4CA6-BF47-5569ADDA37D8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0445D470-D6C0-4664-9900-1D9A6A176BC4}" type="parTrans" cxnId="{008100C8-1C20-44D7-87BF-C174CA9F212A}">
      <dgm:prSet/>
      <dgm:spPr/>
      <dgm:t>
        <a:bodyPr/>
        <a:lstStyle/>
        <a:p>
          <a:endParaRPr lang="en-US"/>
        </a:p>
      </dgm:t>
    </dgm:pt>
    <dgm:pt modelId="{4868EE59-7E56-4146-842D-2589AA1507E3}" type="sibTrans" cxnId="{008100C8-1C20-44D7-87BF-C174CA9F212A}">
      <dgm:prSet/>
      <dgm:spPr/>
      <dgm:t>
        <a:bodyPr/>
        <a:lstStyle/>
        <a:p>
          <a:endParaRPr lang="en-US"/>
        </a:p>
      </dgm:t>
    </dgm:pt>
    <dgm:pt modelId="{5AC1838F-A1FD-45E3-AAD0-AED4DBD12128}">
      <dgm:prSet phldrT="[Text]"/>
      <dgm:spPr/>
      <dgm:t>
        <a:bodyPr/>
        <a:lstStyle/>
        <a:p>
          <a:r>
            <a:rPr lang="en-US" dirty="0"/>
            <a:t>Energy </a:t>
          </a:r>
        </a:p>
      </dgm:t>
    </dgm:pt>
    <dgm:pt modelId="{AC49B28B-C391-43ED-A801-20A4542643B8}" type="parTrans" cxnId="{BF55F851-4CE4-4D56-9131-A2137FBB5BB4}">
      <dgm:prSet/>
      <dgm:spPr/>
      <dgm:t>
        <a:bodyPr/>
        <a:lstStyle/>
        <a:p>
          <a:endParaRPr lang="en-US"/>
        </a:p>
      </dgm:t>
    </dgm:pt>
    <dgm:pt modelId="{C8A1D9DB-AB59-46D4-A919-BAAC856ECACC}" type="sibTrans" cxnId="{BF55F851-4CE4-4D56-9131-A2137FBB5BB4}">
      <dgm:prSet/>
      <dgm:spPr/>
      <dgm:t>
        <a:bodyPr/>
        <a:lstStyle/>
        <a:p>
          <a:endParaRPr lang="en-US"/>
        </a:p>
      </dgm:t>
    </dgm:pt>
    <dgm:pt modelId="{040C08A1-63F4-4449-8C91-D8FDA20C02B8}">
      <dgm:prSet phldrT="[Text]"/>
      <dgm:spPr/>
      <dgm:t>
        <a:bodyPr/>
        <a:lstStyle/>
        <a:p>
          <a:r>
            <a:rPr lang="en-US" dirty="0"/>
            <a:t>Money </a:t>
          </a:r>
        </a:p>
      </dgm:t>
    </dgm:pt>
    <dgm:pt modelId="{C5029450-8AA0-40A3-AC53-BC86151EEFF5}" type="parTrans" cxnId="{B6052703-6E4B-427A-94FF-9D5B2F71E0DC}">
      <dgm:prSet/>
      <dgm:spPr/>
      <dgm:t>
        <a:bodyPr/>
        <a:lstStyle/>
        <a:p>
          <a:endParaRPr lang="en-US"/>
        </a:p>
      </dgm:t>
    </dgm:pt>
    <dgm:pt modelId="{80FEED69-D36F-4CE6-8D19-56A897337F8B}" type="sibTrans" cxnId="{B6052703-6E4B-427A-94FF-9D5B2F71E0DC}">
      <dgm:prSet/>
      <dgm:spPr/>
      <dgm:t>
        <a:bodyPr/>
        <a:lstStyle/>
        <a:p>
          <a:endParaRPr lang="en-US"/>
        </a:p>
      </dgm:t>
    </dgm:pt>
    <dgm:pt modelId="{8B016968-1F65-4E2D-ACD7-80CB4DADBB7B}" type="pres">
      <dgm:prSet presAssocID="{49993BE4-2AA8-4633-900C-B1C2DF38521A}" presName="CompostProcess" presStyleCnt="0">
        <dgm:presLayoutVars>
          <dgm:dir/>
          <dgm:resizeHandles val="exact"/>
        </dgm:presLayoutVars>
      </dgm:prSet>
      <dgm:spPr/>
    </dgm:pt>
    <dgm:pt modelId="{4A23B7A1-6170-49DC-B56B-8D3C54E350F2}" type="pres">
      <dgm:prSet presAssocID="{49993BE4-2AA8-4633-900C-B1C2DF38521A}" presName="arrow" presStyleLbl="bgShp" presStyleIdx="0" presStyleCnt="1"/>
      <dgm:spPr/>
    </dgm:pt>
    <dgm:pt modelId="{351C1D91-0387-4CEC-B3DA-D21635281EB6}" type="pres">
      <dgm:prSet presAssocID="{49993BE4-2AA8-4633-900C-B1C2DF38521A}" presName="linearProcess" presStyleCnt="0"/>
      <dgm:spPr/>
    </dgm:pt>
    <dgm:pt modelId="{37F9BCFB-CD89-41DA-B60B-77BF6B443231}" type="pres">
      <dgm:prSet presAssocID="{FACD5054-5732-4CA6-BF47-5569ADDA37D8}" presName="textNode" presStyleLbl="node1" presStyleIdx="0" presStyleCnt="3">
        <dgm:presLayoutVars>
          <dgm:bulletEnabled val="1"/>
        </dgm:presLayoutVars>
      </dgm:prSet>
      <dgm:spPr/>
    </dgm:pt>
    <dgm:pt modelId="{BA446CBA-B0AF-470D-B1DC-D9D0CCA983CD}" type="pres">
      <dgm:prSet presAssocID="{4868EE59-7E56-4146-842D-2589AA1507E3}" presName="sibTrans" presStyleCnt="0"/>
      <dgm:spPr/>
    </dgm:pt>
    <dgm:pt modelId="{6F600DD8-4759-4116-BC09-B388BA24C282}" type="pres">
      <dgm:prSet presAssocID="{5AC1838F-A1FD-45E3-AAD0-AED4DBD12128}" presName="textNode" presStyleLbl="node1" presStyleIdx="1" presStyleCnt="3">
        <dgm:presLayoutVars>
          <dgm:bulletEnabled val="1"/>
        </dgm:presLayoutVars>
      </dgm:prSet>
      <dgm:spPr/>
    </dgm:pt>
    <dgm:pt modelId="{1270137C-8620-48A5-83C2-923F9ECB316E}" type="pres">
      <dgm:prSet presAssocID="{C8A1D9DB-AB59-46D4-A919-BAAC856ECACC}" presName="sibTrans" presStyleCnt="0"/>
      <dgm:spPr/>
    </dgm:pt>
    <dgm:pt modelId="{46B63EA5-84C9-447A-A37E-4463E0714EF4}" type="pres">
      <dgm:prSet presAssocID="{040C08A1-63F4-4449-8C91-D8FDA20C02B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6052703-6E4B-427A-94FF-9D5B2F71E0DC}" srcId="{49993BE4-2AA8-4633-900C-B1C2DF38521A}" destId="{040C08A1-63F4-4449-8C91-D8FDA20C02B8}" srcOrd="2" destOrd="0" parTransId="{C5029450-8AA0-40A3-AC53-BC86151EEFF5}" sibTransId="{80FEED69-D36F-4CE6-8D19-56A897337F8B}"/>
    <dgm:cxn modelId="{280FA329-C8F0-442F-B240-3EF72A4D935A}" type="presOf" srcId="{49993BE4-2AA8-4633-900C-B1C2DF38521A}" destId="{8B016968-1F65-4E2D-ACD7-80CB4DADBB7B}" srcOrd="0" destOrd="0" presId="urn:microsoft.com/office/officeart/2005/8/layout/hProcess9"/>
    <dgm:cxn modelId="{DC28914B-41AC-4ABC-961E-A8ACF032AAF9}" type="presOf" srcId="{FACD5054-5732-4CA6-BF47-5569ADDA37D8}" destId="{37F9BCFB-CD89-41DA-B60B-77BF6B443231}" srcOrd="0" destOrd="0" presId="urn:microsoft.com/office/officeart/2005/8/layout/hProcess9"/>
    <dgm:cxn modelId="{BF55F851-4CE4-4D56-9131-A2137FBB5BB4}" srcId="{49993BE4-2AA8-4633-900C-B1C2DF38521A}" destId="{5AC1838F-A1FD-45E3-AAD0-AED4DBD12128}" srcOrd="1" destOrd="0" parTransId="{AC49B28B-C391-43ED-A801-20A4542643B8}" sibTransId="{C8A1D9DB-AB59-46D4-A919-BAAC856ECACC}"/>
    <dgm:cxn modelId="{8CF94B88-D8E1-4A2B-80DD-3E53E0AA05C0}" type="presOf" srcId="{5AC1838F-A1FD-45E3-AAD0-AED4DBD12128}" destId="{6F600DD8-4759-4116-BC09-B388BA24C282}" srcOrd="0" destOrd="0" presId="urn:microsoft.com/office/officeart/2005/8/layout/hProcess9"/>
    <dgm:cxn modelId="{6D930DAC-E3AF-4FAE-B845-C566465EC85C}" type="presOf" srcId="{040C08A1-63F4-4449-8C91-D8FDA20C02B8}" destId="{46B63EA5-84C9-447A-A37E-4463E0714EF4}" srcOrd="0" destOrd="0" presId="urn:microsoft.com/office/officeart/2005/8/layout/hProcess9"/>
    <dgm:cxn modelId="{008100C8-1C20-44D7-87BF-C174CA9F212A}" srcId="{49993BE4-2AA8-4633-900C-B1C2DF38521A}" destId="{FACD5054-5732-4CA6-BF47-5569ADDA37D8}" srcOrd="0" destOrd="0" parTransId="{0445D470-D6C0-4664-9900-1D9A6A176BC4}" sibTransId="{4868EE59-7E56-4146-842D-2589AA1507E3}"/>
    <dgm:cxn modelId="{D3C48100-C58F-433E-9E2D-98063686814D}" type="presParOf" srcId="{8B016968-1F65-4E2D-ACD7-80CB4DADBB7B}" destId="{4A23B7A1-6170-49DC-B56B-8D3C54E350F2}" srcOrd="0" destOrd="0" presId="urn:microsoft.com/office/officeart/2005/8/layout/hProcess9"/>
    <dgm:cxn modelId="{E0ED514F-0729-4705-97DE-960C761B7F19}" type="presParOf" srcId="{8B016968-1F65-4E2D-ACD7-80CB4DADBB7B}" destId="{351C1D91-0387-4CEC-B3DA-D21635281EB6}" srcOrd="1" destOrd="0" presId="urn:microsoft.com/office/officeart/2005/8/layout/hProcess9"/>
    <dgm:cxn modelId="{446FED4E-C94D-4807-9319-3D381BAAF41A}" type="presParOf" srcId="{351C1D91-0387-4CEC-B3DA-D21635281EB6}" destId="{37F9BCFB-CD89-41DA-B60B-77BF6B443231}" srcOrd="0" destOrd="0" presId="urn:microsoft.com/office/officeart/2005/8/layout/hProcess9"/>
    <dgm:cxn modelId="{B70D884C-3F1E-45E1-98DA-B87C213E4C7B}" type="presParOf" srcId="{351C1D91-0387-4CEC-B3DA-D21635281EB6}" destId="{BA446CBA-B0AF-470D-B1DC-D9D0CCA983CD}" srcOrd="1" destOrd="0" presId="urn:microsoft.com/office/officeart/2005/8/layout/hProcess9"/>
    <dgm:cxn modelId="{71D6130F-A775-4924-B004-671F7FE85D1E}" type="presParOf" srcId="{351C1D91-0387-4CEC-B3DA-D21635281EB6}" destId="{6F600DD8-4759-4116-BC09-B388BA24C282}" srcOrd="2" destOrd="0" presId="urn:microsoft.com/office/officeart/2005/8/layout/hProcess9"/>
    <dgm:cxn modelId="{B901D4D1-B9EA-4D1B-A1DE-5E1DFCF95A54}" type="presParOf" srcId="{351C1D91-0387-4CEC-B3DA-D21635281EB6}" destId="{1270137C-8620-48A5-83C2-923F9ECB316E}" srcOrd="3" destOrd="0" presId="urn:microsoft.com/office/officeart/2005/8/layout/hProcess9"/>
    <dgm:cxn modelId="{CD2E6D8A-CEEB-4003-A8BD-F4A38A715917}" type="presParOf" srcId="{351C1D91-0387-4CEC-B3DA-D21635281EB6}" destId="{46B63EA5-84C9-447A-A37E-4463E0714E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108D5-75A6-42A6-B268-D396041562DC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760DD-4E8B-45CE-A3E1-2364FA538E2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Self/Physical/Emotional</a:t>
          </a:r>
          <a:r>
            <a:rPr lang="en-US" sz="1000" dirty="0"/>
            <a:t> </a:t>
          </a:r>
        </a:p>
      </dgm:t>
    </dgm:pt>
    <dgm:pt modelId="{9095133F-DE50-4451-9C57-1CC2FD0B8B00}" type="parTrans" cxnId="{01A4621A-78FD-400F-8C36-0F2527B615C9}">
      <dgm:prSet/>
      <dgm:spPr/>
      <dgm:t>
        <a:bodyPr/>
        <a:lstStyle/>
        <a:p>
          <a:endParaRPr lang="en-US"/>
        </a:p>
      </dgm:t>
    </dgm:pt>
    <dgm:pt modelId="{76BCFDD3-3E57-4C64-ABA8-15FC48E6B01C}" type="sibTrans" cxnId="{01A4621A-78FD-400F-8C36-0F2527B615C9}">
      <dgm:prSet/>
      <dgm:spPr/>
      <dgm:t>
        <a:bodyPr/>
        <a:lstStyle/>
        <a:p>
          <a:endParaRPr lang="en-US"/>
        </a:p>
      </dgm:t>
    </dgm:pt>
    <dgm:pt modelId="{89E2318F-410B-4610-9D89-CA8D1ABAA5EC}">
      <dgm:prSet phldrT="[Text]" custT="1"/>
      <dgm:spPr/>
      <dgm:t>
        <a:bodyPr/>
        <a:lstStyle/>
        <a:p>
          <a:r>
            <a:rPr lang="en-US" sz="2000" dirty="0"/>
            <a:t>Spiritual</a:t>
          </a:r>
          <a:r>
            <a:rPr lang="en-US" sz="1000" dirty="0"/>
            <a:t> </a:t>
          </a:r>
        </a:p>
      </dgm:t>
    </dgm:pt>
    <dgm:pt modelId="{907FBA72-27D3-41A3-9929-9C15116B1AC4}" type="parTrans" cxnId="{1B014157-C3CC-4C36-86F3-3841D62C9079}">
      <dgm:prSet/>
      <dgm:spPr/>
      <dgm:t>
        <a:bodyPr/>
        <a:lstStyle/>
        <a:p>
          <a:endParaRPr lang="en-US"/>
        </a:p>
      </dgm:t>
    </dgm:pt>
    <dgm:pt modelId="{3C23E58B-E9F7-4F5C-B882-E1996E78854E}" type="sibTrans" cxnId="{1B014157-C3CC-4C36-86F3-3841D62C9079}">
      <dgm:prSet/>
      <dgm:spPr/>
      <dgm:t>
        <a:bodyPr/>
        <a:lstStyle/>
        <a:p>
          <a:endParaRPr lang="en-US"/>
        </a:p>
      </dgm:t>
    </dgm:pt>
    <dgm:pt modelId="{FEE2F5D8-14BF-49B2-B656-0BF0ABDDCACF}">
      <dgm:prSet phldrT="[Text]" custT="1"/>
      <dgm:spPr/>
      <dgm:t>
        <a:bodyPr/>
        <a:lstStyle/>
        <a:p>
          <a:r>
            <a:rPr lang="en-US" sz="1400" dirty="0"/>
            <a:t>Relationships</a:t>
          </a:r>
        </a:p>
      </dgm:t>
    </dgm:pt>
    <dgm:pt modelId="{4921372A-D792-472C-84E8-B06200FEC088}" type="parTrans" cxnId="{4B0E64D5-7EE2-4B79-B17F-86785196FE4C}">
      <dgm:prSet/>
      <dgm:spPr/>
      <dgm:t>
        <a:bodyPr/>
        <a:lstStyle/>
        <a:p>
          <a:endParaRPr lang="en-US"/>
        </a:p>
      </dgm:t>
    </dgm:pt>
    <dgm:pt modelId="{D58C84C5-CA81-474F-A20D-2C1DAEF44EA5}" type="sibTrans" cxnId="{4B0E64D5-7EE2-4B79-B17F-86785196FE4C}">
      <dgm:prSet/>
      <dgm:spPr/>
      <dgm:t>
        <a:bodyPr/>
        <a:lstStyle/>
        <a:p>
          <a:endParaRPr lang="en-US"/>
        </a:p>
      </dgm:t>
    </dgm:pt>
    <dgm:pt modelId="{4B4769B4-DA92-48E5-BF9A-8507C4774485}">
      <dgm:prSet phldrT="[Text]" custT="1"/>
      <dgm:spPr/>
      <dgm:t>
        <a:bodyPr/>
        <a:lstStyle/>
        <a:p>
          <a:r>
            <a:rPr lang="en-US" sz="2000" dirty="0"/>
            <a:t>Work/</a:t>
          </a:r>
        </a:p>
        <a:p>
          <a:r>
            <a:rPr lang="en-US" sz="2000" dirty="0"/>
            <a:t>Network</a:t>
          </a:r>
          <a:r>
            <a:rPr lang="en-US" sz="1300" dirty="0"/>
            <a:t> </a:t>
          </a:r>
        </a:p>
      </dgm:t>
    </dgm:pt>
    <dgm:pt modelId="{E3F15D38-FCA3-4289-9601-44B58EB3F226}" type="parTrans" cxnId="{40D3B28B-91C3-4856-87A3-733CF9BB966F}">
      <dgm:prSet/>
      <dgm:spPr/>
      <dgm:t>
        <a:bodyPr/>
        <a:lstStyle/>
        <a:p>
          <a:endParaRPr lang="en-US"/>
        </a:p>
      </dgm:t>
    </dgm:pt>
    <dgm:pt modelId="{2A09968A-B98E-41EF-AD45-9E99A8523920}" type="sibTrans" cxnId="{40D3B28B-91C3-4856-87A3-733CF9BB966F}">
      <dgm:prSet/>
      <dgm:spPr/>
      <dgm:t>
        <a:bodyPr/>
        <a:lstStyle/>
        <a:p>
          <a:endParaRPr lang="en-US"/>
        </a:p>
      </dgm:t>
    </dgm:pt>
    <dgm:pt modelId="{3086F8D6-56F2-4779-AEE9-0EC5379A2F9F}">
      <dgm:prSet phldrT="[Text]" custT="1"/>
      <dgm:spPr/>
      <dgm:t>
        <a:bodyPr/>
        <a:lstStyle/>
        <a:p>
          <a:r>
            <a:rPr lang="en-US" sz="2000" dirty="0"/>
            <a:t>Financial</a:t>
          </a:r>
          <a:r>
            <a:rPr lang="en-US" sz="1000" dirty="0"/>
            <a:t>  </a:t>
          </a:r>
        </a:p>
      </dgm:t>
    </dgm:pt>
    <dgm:pt modelId="{A4423885-09BB-4EFC-8CC5-45D7E2938015}" type="parTrans" cxnId="{9F956A9D-73EE-4B7B-908B-E3DCC685A4B0}">
      <dgm:prSet/>
      <dgm:spPr/>
      <dgm:t>
        <a:bodyPr/>
        <a:lstStyle/>
        <a:p>
          <a:endParaRPr lang="en-US"/>
        </a:p>
      </dgm:t>
    </dgm:pt>
    <dgm:pt modelId="{65C06F76-77FD-48FC-A65C-9A6037716E01}" type="sibTrans" cxnId="{9F956A9D-73EE-4B7B-908B-E3DCC685A4B0}">
      <dgm:prSet/>
      <dgm:spPr/>
      <dgm:t>
        <a:bodyPr/>
        <a:lstStyle/>
        <a:p>
          <a:endParaRPr lang="en-US"/>
        </a:p>
      </dgm:t>
    </dgm:pt>
    <dgm:pt modelId="{7CAC12EB-98D4-4DDC-87D3-69672BB9C550}">
      <dgm:prSet phldrT="[Text]" custT="1"/>
      <dgm:spPr/>
      <dgm:t>
        <a:bodyPr/>
        <a:lstStyle/>
        <a:p>
          <a:r>
            <a:rPr lang="en-US" sz="2400" dirty="0"/>
            <a:t>Nature</a:t>
          </a:r>
        </a:p>
      </dgm:t>
    </dgm:pt>
    <dgm:pt modelId="{52C87B24-AC6E-4E45-8412-EC2C7DD95095}" type="parTrans" cxnId="{CEB16F7D-E1BC-403C-AFB0-867FC93B0B36}">
      <dgm:prSet/>
      <dgm:spPr/>
      <dgm:t>
        <a:bodyPr/>
        <a:lstStyle/>
        <a:p>
          <a:endParaRPr lang="en-US"/>
        </a:p>
      </dgm:t>
    </dgm:pt>
    <dgm:pt modelId="{16A71A8F-068E-497E-8057-267BB4BB3867}" type="sibTrans" cxnId="{CEB16F7D-E1BC-403C-AFB0-867FC93B0B36}">
      <dgm:prSet/>
      <dgm:spPr/>
      <dgm:t>
        <a:bodyPr/>
        <a:lstStyle/>
        <a:p>
          <a:endParaRPr lang="en-US"/>
        </a:p>
      </dgm:t>
    </dgm:pt>
    <dgm:pt modelId="{D615D726-3A0E-4C3A-BF93-BBAE26F11764}">
      <dgm:prSet phldrT="[Text]" custT="1"/>
      <dgm:spPr/>
      <dgm:t>
        <a:bodyPr/>
        <a:lstStyle/>
        <a:p>
          <a:r>
            <a:rPr lang="en-US" sz="2800" dirty="0"/>
            <a:t>Home</a:t>
          </a:r>
        </a:p>
      </dgm:t>
    </dgm:pt>
    <dgm:pt modelId="{7233E9E3-008A-46B5-8350-E97FF2008021}" type="sibTrans" cxnId="{89845E1F-900B-4BF6-A351-BD9C8F11E5BF}">
      <dgm:prSet/>
      <dgm:spPr/>
      <dgm:t>
        <a:bodyPr/>
        <a:lstStyle/>
        <a:p>
          <a:endParaRPr lang="en-US"/>
        </a:p>
      </dgm:t>
    </dgm:pt>
    <dgm:pt modelId="{FB8B65E8-85B2-47E6-A590-04B3E9D86800}" type="parTrans" cxnId="{89845E1F-900B-4BF6-A351-BD9C8F11E5BF}">
      <dgm:prSet/>
      <dgm:spPr/>
      <dgm:t>
        <a:bodyPr/>
        <a:lstStyle/>
        <a:p>
          <a:endParaRPr lang="en-US"/>
        </a:p>
      </dgm:t>
    </dgm:pt>
    <dgm:pt modelId="{48E0B5DC-B025-4C24-8290-541DACDC20E1}" type="pres">
      <dgm:prSet presAssocID="{7CF108D5-75A6-42A6-B268-D396041562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F4B76D1-A09D-40E7-8F79-3124F2535135}" type="pres">
      <dgm:prSet presAssocID="{D07760DD-4E8B-45CE-A3E1-2364FA538E21}" presName="Parent" presStyleLbl="node0" presStyleIdx="0" presStyleCnt="1">
        <dgm:presLayoutVars>
          <dgm:chMax val="6"/>
          <dgm:chPref val="6"/>
        </dgm:presLayoutVars>
      </dgm:prSet>
      <dgm:spPr/>
    </dgm:pt>
    <dgm:pt modelId="{CB2B9091-8022-4DB1-920C-08DCB0B6C348}" type="pres">
      <dgm:prSet presAssocID="{89E2318F-410B-4610-9D89-CA8D1ABAA5EC}" presName="Accent1" presStyleCnt="0"/>
      <dgm:spPr/>
    </dgm:pt>
    <dgm:pt modelId="{6EFDB84B-626A-4F32-87A4-AD624203CFF3}" type="pres">
      <dgm:prSet presAssocID="{89E2318F-410B-4610-9D89-CA8D1ABAA5EC}" presName="Accent" presStyleLbl="bgShp" presStyleIdx="0" presStyleCnt="6"/>
      <dgm:spPr/>
    </dgm:pt>
    <dgm:pt modelId="{8E3DBCE0-B644-486A-81BA-2D113ADC3D97}" type="pres">
      <dgm:prSet presAssocID="{89E2318F-410B-4610-9D89-CA8D1ABAA5E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55ED023-4BCB-47EA-BB14-A50969D87545}" type="pres">
      <dgm:prSet presAssocID="{FEE2F5D8-14BF-49B2-B656-0BF0ABDDCACF}" presName="Accent2" presStyleCnt="0"/>
      <dgm:spPr/>
    </dgm:pt>
    <dgm:pt modelId="{9B0A1662-D666-4369-B23F-83167F017B3F}" type="pres">
      <dgm:prSet presAssocID="{FEE2F5D8-14BF-49B2-B656-0BF0ABDDCACF}" presName="Accent" presStyleLbl="bgShp" presStyleIdx="1" presStyleCnt="6"/>
      <dgm:spPr/>
    </dgm:pt>
    <dgm:pt modelId="{62EAD21D-51C2-47E3-8710-EE87CB4E76B2}" type="pres">
      <dgm:prSet presAssocID="{FEE2F5D8-14BF-49B2-B656-0BF0ABDDCAC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6A88711-581B-4A77-8E7B-3F06A0E7717F}" type="pres">
      <dgm:prSet presAssocID="{D615D726-3A0E-4C3A-BF93-BBAE26F11764}" presName="Accent3" presStyleCnt="0"/>
      <dgm:spPr/>
    </dgm:pt>
    <dgm:pt modelId="{D45A85D6-1F6A-4E60-9E8B-014586CFEA8D}" type="pres">
      <dgm:prSet presAssocID="{D615D726-3A0E-4C3A-BF93-BBAE26F11764}" presName="Accent" presStyleLbl="bgShp" presStyleIdx="2" presStyleCnt="6"/>
      <dgm:spPr/>
    </dgm:pt>
    <dgm:pt modelId="{807CFF41-D374-41B5-9093-3A074AB15387}" type="pres">
      <dgm:prSet presAssocID="{D615D726-3A0E-4C3A-BF93-BBAE26F1176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AD2CA08-3CC9-481F-8EA0-CACEE6CA814D}" type="pres">
      <dgm:prSet presAssocID="{4B4769B4-DA92-48E5-BF9A-8507C4774485}" presName="Accent4" presStyleCnt="0"/>
      <dgm:spPr/>
    </dgm:pt>
    <dgm:pt modelId="{529BE15D-3359-4781-BDDC-C4B7EDB7BA35}" type="pres">
      <dgm:prSet presAssocID="{4B4769B4-DA92-48E5-BF9A-8507C4774485}" presName="Accent" presStyleLbl="bgShp" presStyleIdx="3" presStyleCnt="6"/>
      <dgm:spPr/>
    </dgm:pt>
    <dgm:pt modelId="{678366CE-9268-424B-8025-AAC909D4EB5F}" type="pres">
      <dgm:prSet presAssocID="{4B4769B4-DA92-48E5-BF9A-8507C477448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D6D57FD-8B63-4040-8AC4-085F179B943B}" type="pres">
      <dgm:prSet presAssocID="{3086F8D6-56F2-4779-AEE9-0EC5379A2F9F}" presName="Accent5" presStyleCnt="0"/>
      <dgm:spPr/>
    </dgm:pt>
    <dgm:pt modelId="{A8060879-9EB9-4336-A4EE-D0DE5AB4D6D0}" type="pres">
      <dgm:prSet presAssocID="{3086F8D6-56F2-4779-AEE9-0EC5379A2F9F}" presName="Accent" presStyleLbl="bgShp" presStyleIdx="4" presStyleCnt="6"/>
      <dgm:spPr/>
    </dgm:pt>
    <dgm:pt modelId="{2F289D22-FAF1-4D7E-AB37-CF8DE2E2A0A0}" type="pres">
      <dgm:prSet presAssocID="{3086F8D6-56F2-4779-AEE9-0EC5379A2F9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567B956-5AFA-4015-B3D9-3D2A2992363D}" type="pres">
      <dgm:prSet presAssocID="{7CAC12EB-98D4-4DDC-87D3-69672BB9C550}" presName="Accent6" presStyleCnt="0"/>
      <dgm:spPr/>
    </dgm:pt>
    <dgm:pt modelId="{ECC9A113-F424-4EB2-8054-D5546A520E68}" type="pres">
      <dgm:prSet presAssocID="{7CAC12EB-98D4-4DDC-87D3-69672BB9C550}" presName="Accent" presStyleLbl="bgShp" presStyleIdx="5" presStyleCnt="6"/>
      <dgm:spPr/>
    </dgm:pt>
    <dgm:pt modelId="{D109802F-637A-43CA-A7EA-746BCD56DF41}" type="pres">
      <dgm:prSet presAssocID="{7CAC12EB-98D4-4DDC-87D3-69672BB9C55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1A4621A-78FD-400F-8C36-0F2527B615C9}" srcId="{7CF108D5-75A6-42A6-B268-D396041562DC}" destId="{D07760DD-4E8B-45CE-A3E1-2364FA538E21}" srcOrd="0" destOrd="0" parTransId="{9095133F-DE50-4451-9C57-1CC2FD0B8B00}" sibTransId="{76BCFDD3-3E57-4C64-ABA8-15FC48E6B01C}"/>
    <dgm:cxn modelId="{C615521C-DE67-40ED-9D7B-ABFFC836C221}" type="presOf" srcId="{D615D726-3A0E-4C3A-BF93-BBAE26F11764}" destId="{807CFF41-D374-41B5-9093-3A074AB15387}" srcOrd="0" destOrd="0" presId="urn:microsoft.com/office/officeart/2011/layout/HexagonRadial"/>
    <dgm:cxn modelId="{89845E1F-900B-4BF6-A351-BD9C8F11E5BF}" srcId="{D07760DD-4E8B-45CE-A3E1-2364FA538E21}" destId="{D615D726-3A0E-4C3A-BF93-BBAE26F11764}" srcOrd="2" destOrd="0" parTransId="{FB8B65E8-85B2-47E6-A590-04B3E9D86800}" sibTransId="{7233E9E3-008A-46B5-8350-E97FF2008021}"/>
    <dgm:cxn modelId="{389E6623-2FC2-4BA7-A3EC-623E2B8C17D6}" type="presOf" srcId="{89E2318F-410B-4610-9D89-CA8D1ABAA5EC}" destId="{8E3DBCE0-B644-486A-81BA-2D113ADC3D97}" srcOrd="0" destOrd="0" presId="urn:microsoft.com/office/officeart/2011/layout/HexagonRadial"/>
    <dgm:cxn modelId="{74A4902E-018F-4B76-9AE7-CC31A61D7EAD}" type="presOf" srcId="{4B4769B4-DA92-48E5-BF9A-8507C4774485}" destId="{678366CE-9268-424B-8025-AAC909D4EB5F}" srcOrd="0" destOrd="0" presId="urn:microsoft.com/office/officeart/2011/layout/HexagonRadial"/>
    <dgm:cxn modelId="{219F3E38-99B5-48EE-B2EC-E7FEBC906F14}" type="presOf" srcId="{FEE2F5D8-14BF-49B2-B656-0BF0ABDDCACF}" destId="{62EAD21D-51C2-47E3-8710-EE87CB4E76B2}" srcOrd="0" destOrd="0" presId="urn:microsoft.com/office/officeart/2011/layout/HexagonRadial"/>
    <dgm:cxn modelId="{1863B16B-3CAE-4946-A63F-4A1E826A19CE}" type="presOf" srcId="{D07760DD-4E8B-45CE-A3E1-2364FA538E21}" destId="{DF4B76D1-A09D-40E7-8F79-3124F2535135}" srcOrd="0" destOrd="0" presId="urn:microsoft.com/office/officeart/2011/layout/HexagonRadial"/>
    <dgm:cxn modelId="{52BF9D53-B86D-4AD7-A427-F027CCD27A41}" type="presOf" srcId="{3086F8D6-56F2-4779-AEE9-0EC5379A2F9F}" destId="{2F289D22-FAF1-4D7E-AB37-CF8DE2E2A0A0}" srcOrd="0" destOrd="0" presId="urn:microsoft.com/office/officeart/2011/layout/HexagonRadial"/>
    <dgm:cxn modelId="{1B014157-C3CC-4C36-86F3-3841D62C9079}" srcId="{D07760DD-4E8B-45CE-A3E1-2364FA538E21}" destId="{89E2318F-410B-4610-9D89-CA8D1ABAA5EC}" srcOrd="0" destOrd="0" parTransId="{907FBA72-27D3-41A3-9929-9C15116B1AC4}" sibTransId="{3C23E58B-E9F7-4F5C-B882-E1996E78854E}"/>
    <dgm:cxn modelId="{CEB16F7D-E1BC-403C-AFB0-867FC93B0B36}" srcId="{D07760DD-4E8B-45CE-A3E1-2364FA538E21}" destId="{7CAC12EB-98D4-4DDC-87D3-69672BB9C550}" srcOrd="5" destOrd="0" parTransId="{52C87B24-AC6E-4E45-8412-EC2C7DD95095}" sibTransId="{16A71A8F-068E-497E-8057-267BB4BB3867}"/>
    <dgm:cxn modelId="{40D3B28B-91C3-4856-87A3-733CF9BB966F}" srcId="{D07760DD-4E8B-45CE-A3E1-2364FA538E21}" destId="{4B4769B4-DA92-48E5-BF9A-8507C4774485}" srcOrd="3" destOrd="0" parTransId="{E3F15D38-FCA3-4289-9601-44B58EB3F226}" sibTransId="{2A09968A-B98E-41EF-AD45-9E99A8523920}"/>
    <dgm:cxn modelId="{9F956A9D-73EE-4B7B-908B-E3DCC685A4B0}" srcId="{D07760DD-4E8B-45CE-A3E1-2364FA538E21}" destId="{3086F8D6-56F2-4779-AEE9-0EC5379A2F9F}" srcOrd="4" destOrd="0" parTransId="{A4423885-09BB-4EFC-8CC5-45D7E2938015}" sibTransId="{65C06F76-77FD-48FC-A65C-9A6037716E01}"/>
    <dgm:cxn modelId="{4B0E64D5-7EE2-4B79-B17F-86785196FE4C}" srcId="{D07760DD-4E8B-45CE-A3E1-2364FA538E21}" destId="{FEE2F5D8-14BF-49B2-B656-0BF0ABDDCACF}" srcOrd="1" destOrd="0" parTransId="{4921372A-D792-472C-84E8-B06200FEC088}" sibTransId="{D58C84C5-CA81-474F-A20D-2C1DAEF44EA5}"/>
    <dgm:cxn modelId="{10085CE2-7A8C-418D-8A8B-8DC0C7F13B52}" type="presOf" srcId="{7CF108D5-75A6-42A6-B268-D396041562DC}" destId="{48E0B5DC-B025-4C24-8290-541DACDC20E1}" srcOrd="0" destOrd="0" presId="urn:microsoft.com/office/officeart/2011/layout/HexagonRadial"/>
    <dgm:cxn modelId="{5D17C8EC-54DA-4902-81A6-C777BE257058}" type="presOf" srcId="{7CAC12EB-98D4-4DDC-87D3-69672BB9C550}" destId="{D109802F-637A-43CA-A7EA-746BCD56DF41}" srcOrd="0" destOrd="0" presId="urn:microsoft.com/office/officeart/2011/layout/HexagonRadial"/>
    <dgm:cxn modelId="{2321F522-6F34-40C4-9BE8-2D4435EACCEF}" type="presParOf" srcId="{48E0B5DC-B025-4C24-8290-541DACDC20E1}" destId="{DF4B76D1-A09D-40E7-8F79-3124F2535135}" srcOrd="0" destOrd="0" presId="urn:microsoft.com/office/officeart/2011/layout/HexagonRadial"/>
    <dgm:cxn modelId="{5ED9C705-FE3E-4B9F-AB2D-4D4EE9C2D408}" type="presParOf" srcId="{48E0B5DC-B025-4C24-8290-541DACDC20E1}" destId="{CB2B9091-8022-4DB1-920C-08DCB0B6C348}" srcOrd="1" destOrd="0" presId="urn:microsoft.com/office/officeart/2011/layout/HexagonRadial"/>
    <dgm:cxn modelId="{7B86DD74-D945-47C0-B441-BBFEF1650C1B}" type="presParOf" srcId="{CB2B9091-8022-4DB1-920C-08DCB0B6C348}" destId="{6EFDB84B-626A-4F32-87A4-AD624203CFF3}" srcOrd="0" destOrd="0" presId="urn:microsoft.com/office/officeart/2011/layout/HexagonRadial"/>
    <dgm:cxn modelId="{C8A5A8C9-DCD0-4818-94FD-B9035C2E1995}" type="presParOf" srcId="{48E0B5DC-B025-4C24-8290-541DACDC20E1}" destId="{8E3DBCE0-B644-486A-81BA-2D113ADC3D97}" srcOrd="2" destOrd="0" presId="urn:microsoft.com/office/officeart/2011/layout/HexagonRadial"/>
    <dgm:cxn modelId="{9DE499EE-84CF-45A6-9F29-A4EB1BB5BABB}" type="presParOf" srcId="{48E0B5DC-B025-4C24-8290-541DACDC20E1}" destId="{755ED023-4BCB-47EA-BB14-A50969D87545}" srcOrd="3" destOrd="0" presId="urn:microsoft.com/office/officeart/2011/layout/HexagonRadial"/>
    <dgm:cxn modelId="{F7FB2FF5-FDA4-482B-84F9-080FA8BD8549}" type="presParOf" srcId="{755ED023-4BCB-47EA-BB14-A50969D87545}" destId="{9B0A1662-D666-4369-B23F-83167F017B3F}" srcOrd="0" destOrd="0" presId="urn:microsoft.com/office/officeart/2011/layout/HexagonRadial"/>
    <dgm:cxn modelId="{4F11513D-FE2F-43B7-AF4A-3BD732930703}" type="presParOf" srcId="{48E0B5DC-B025-4C24-8290-541DACDC20E1}" destId="{62EAD21D-51C2-47E3-8710-EE87CB4E76B2}" srcOrd="4" destOrd="0" presId="urn:microsoft.com/office/officeart/2011/layout/HexagonRadial"/>
    <dgm:cxn modelId="{2F2D07E6-1487-4FEE-B735-D5875EF60192}" type="presParOf" srcId="{48E0B5DC-B025-4C24-8290-541DACDC20E1}" destId="{36A88711-581B-4A77-8E7B-3F06A0E7717F}" srcOrd="5" destOrd="0" presId="urn:microsoft.com/office/officeart/2011/layout/HexagonRadial"/>
    <dgm:cxn modelId="{03488E6A-BB7C-4C1E-87B7-D33BCE4292AE}" type="presParOf" srcId="{36A88711-581B-4A77-8E7B-3F06A0E7717F}" destId="{D45A85D6-1F6A-4E60-9E8B-014586CFEA8D}" srcOrd="0" destOrd="0" presId="urn:microsoft.com/office/officeart/2011/layout/HexagonRadial"/>
    <dgm:cxn modelId="{E406D4E6-EB7A-4F63-B2B3-ED93303AA99F}" type="presParOf" srcId="{48E0B5DC-B025-4C24-8290-541DACDC20E1}" destId="{807CFF41-D374-41B5-9093-3A074AB15387}" srcOrd="6" destOrd="0" presId="urn:microsoft.com/office/officeart/2011/layout/HexagonRadial"/>
    <dgm:cxn modelId="{4175577E-E366-49DE-A8F4-70407AB65975}" type="presParOf" srcId="{48E0B5DC-B025-4C24-8290-541DACDC20E1}" destId="{6AD2CA08-3CC9-481F-8EA0-CACEE6CA814D}" srcOrd="7" destOrd="0" presId="urn:microsoft.com/office/officeart/2011/layout/HexagonRadial"/>
    <dgm:cxn modelId="{335BA371-3909-4BCF-825F-B1E09EE625AC}" type="presParOf" srcId="{6AD2CA08-3CC9-481F-8EA0-CACEE6CA814D}" destId="{529BE15D-3359-4781-BDDC-C4B7EDB7BA35}" srcOrd="0" destOrd="0" presId="urn:microsoft.com/office/officeart/2011/layout/HexagonRadial"/>
    <dgm:cxn modelId="{3CF446F0-8EEE-4920-BEE3-5BFCC958CACA}" type="presParOf" srcId="{48E0B5DC-B025-4C24-8290-541DACDC20E1}" destId="{678366CE-9268-424B-8025-AAC909D4EB5F}" srcOrd="8" destOrd="0" presId="urn:microsoft.com/office/officeart/2011/layout/HexagonRadial"/>
    <dgm:cxn modelId="{E861372D-F3F8-4C3B-845B-472B731FCFBF}" type="presParOf" srcId="{48E0B5DC-B025-4C24-8290-541DACDC20E1}" destId="{AD6D57FD-8B63-4040-8AC4-085F179B943B}" srcOrd="9" destOrd="0" presId="urn:microsoft.com/office/officeart/2011/layout/HexagonRadial"/>
    <dgm:cxn modelId="{371C7D60-ABCE-48D3-BEB3-FCA76EC9CC7E}" type="presParOf" srcId="{AD6D57FD-8B63-4040-8AC4-085F179B943B}" destId="{A8060879-9EB9-4336-A4EE-D0DE5AB4D6D0}" srcOrd="0" destOrd="0" presId="urn:microsoft.com/office/officeart/2011/layout/HexagonRadial"/>
    <dgm:cxn modelId="{271FAC59-524F-4D56-A9A9-3D0FB7CB2178}" type="presParOf" srcId="{48E0B5DC-B025-4C24-8290-541DACDC20E1}" destId="{2F289D22-FAF1-4D7E-AB37-CF8DE2E2A0A0}" srcOrd="10" destOrd="0" presId="urn:microsoft.com/office/officeart/2011/layout/HexagonRadial"/>
    <dgm:cxn modelId="{75CC54B8-154C-49F0-AA6B-A63BA2126267}" type="presParOf" srcId="{48E0B5DC-B025-4C24-8290-541DACDC20E1}" destId="{D567B956-5AFA-4015-B3D9-3D2A2992363D}" srcOrd="11" destOrd="0" presId="urn:microsoft.com/office/officeart/2011/layout/HexagonRadial"/>
    <dgm:cxn modelId="{D562D272-77F8-421A-97B8-A30EC3ED0E13}" type="presParOf" srcId="{D567B956-5AFA-4015-B3D9-3D2A2992363D}" destId="{ECC9A113-F424-4EB2-8054-D5546A520E68}" srcOrd="0" destOrd="0" presId="urn:microsoft.com/office/officeart/2011/layout/HexagonRadial"/>
    <dgm:cxn modelId="{B45A0633-67E8-4E90-A80E-C7CF97A7EE53}" type="presParOf" srcId="{48E0B5DC-B025-4C24-8290-541DACDC20E1}" destId="{D109802F-637A-43CA-A7EA-746BCD56DF4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3B7A1-6170-49DC-B56B-8D3C54E350F2}">
      <dsp:nvSpPr>
        <dsp:cNvPr id="0" name=""/>
        <dsp:cNvSpPr/>
      </dsp:nvSpPr>
      <dsp:spPr>
        <a:xfrm>
          <a:off x="462914" y="0"/>
          <a:ext cx="5246370" cy="4873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9BCFB-CD89-41DA-B60B-77BF6B443231}">
      <dsp:nvSpPr>
        <dsp:cNvPr id="0" name=""/>
        <dsp:cNvSpPr/>
      </dsp:nvSpPr>
      <dsp:spPr>
        <a:xfrm>
          <a:off x="5066" y="1462087"/>
          <a:ext cx="1940704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Time</a:t>
          </a:r>
        </a:p>
      </dsp:txBody>
      <dsp:txXfrm>
        <a:off x="99803" y="1556824"/>
        <a:ext cx="1751230" cy="1759976"/>
      </dsp:txXfrm>
    </dsp:sp>
    <dsp:sp modelId="{6F600DD8-4759-4116-BC09-B388BA24C282}">
      <dsp:nvSpPr>
        <dsp:cNvPr id="0" name=""/>
        <dsp:cNvSpPr/>
      </dsp:nvSpPr>
      <dsp:spPr>
        <a:xfrm>
          <a:off x="2115747" y="1462087"/>
          <a:ext cx="1940704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Energy </a:t>
          </a:r>
        </a:p>
      </dsp:txBody>
      <dsp:txXfrm>
        <a:off x="2210484" y="1556824"/>
        <a:ext cx="1751230" cy="1759976"/>
      </dsp:txXfrm>
    </dsp:sp>
    <dsp:sp modelId="{46B63EA5-84C9-447A-A37E-4463E0714EF4}">
      <dsp:nvSpPr>
        <dsp:cNvPr id="0" name=""/>
        <dsp:cNvSpPr/>
      </dsp:nvSpPr>
      <dsp:spPr>
        <a:xfrm>
          <a:off x="4226428" y="1462087"/>
          <a:ext cx="1940704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Money </a:t>
          </a:r>
        </a:p>
      </dsp:txBody>
      <dsp:txXfrm>
        <a:off x="4321165" y="1556824"/>
        <a:ext cx="1751230" cy="175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76D1-A09D-40E7-8F79-3124F2535135}">
      <dsp:nvSpPr>
        <dsp:cNvPr id="0" name=""/>
        <dsp:cNvSpPr/>
      </dsp:nvSpPr>
      <dsp:spPr>
        <a:xfrm>
          <a:off x="4465043" y="1532026"/>
          <a:ext cx="1947271" cy="168446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Self/Physical/Emotional</a:t>
          </a:r>
          <a:r>
            <a:rPr lang="en-US" sz="1000" kern="1200" dirty="0"/>
            <a:t> </a:t>
          </a:r>
        </a:p>
      </dsp:txBody>
      <dsp:txXfrm>
        <a:off x="4787733" y="1811166"/>
        <a:ext cx="1301891" cy="1126188"/>
      </dsp:txXfrm>
    </dsp:sp>
    <dsp:sp modelId="{9B0A1662-D666-4369-B23F-83167F017B3F}">
      <dsp:nvSpPr>
        <dsp:cNvPr id="0" name=""/>
        <dsp:cNvSpPr/>
      </dsp:nvSpPr>
      <dsp:spPr>
        <a:xfrm>
          <a:off x="5684409" y="726121"/>
          <a:ext cx="734699" cy="633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DBCE0-B644-486A-81BA-2D113ADC3D97}">
      <dsp:nvSpPr>
        <dsp:cNvPr id="0" name=""/>
        <dsp:cNvSpPr/>
      </dsp:nvSpPr>
      <dsp:spPr>
        <a:xfrm>
          <a:off x="4644414" y="0"/>
          <a:ext cx="1595775" cy="13805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Spiritual</a:t>
          </a:r>
          <a:r>
            <a:rPr lang="en-US" sz="1000" kern="1200" dirty="0"/>
            <a:t> </a:t>
          </a:r>
        </a:p>
      </dsp:txBody>
      <dsp:txXfrm>
        <a:off x="4908868" y="228784"/>
        <a:ext cx="1066867" cy="922965"/>
      </dsp:txXfrm>
    </dsp:sp>
    <dsp:sp modelId="{D45A85D6-1F6A-4E60-9E8B-014586CFEA8D}">
      <dsp:nvSpPr>
        <dsp:cNvPr id="0" name=""/>
        <dsp:cNvSpPr/>
      </dsp:nvSpPr>
      <dsp:spPr>
        <a:xfrm>
          <a:off x="6541861" y="1909571"/>
          <a:ext cx="734699" cy="633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D21D-51C2-47E3-8710-EE87CB4E76B2}">
      <dsp:nvSpPr>
        <dsp:cNvPr id="0" name=""/>
        <dsp:cNvSpPr/>
      </dsp:nvSpPr>
      <dsp:spPr>
        <a:xfrm>
          <a:off x="6107926" y="849120"/>
          <a:ext cx="1595775" cy="13805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Relationships</a:t>
          </a:r>
        </a:p>
      </dsp:txBody>
      <dsp:txXfrm>
        <a:off x="6372380" y="1077904"/>
        <a:ext cx="1066867" cy="922965"/>
      </dsp:txXfrm>
    </dsp:sp>
    <dsp:sp modelId="{529BE15D-3359-4781-BDDC-C4B7EDB7BA35}">
      <dsp:nvSpPr>
        <dsp:cNvPr id="0" name=""/>
        <dsp:cNvSpPr/>
      </dsp:nvSpPr>
      <dsp:spPr>
        <a:xfrm>
          <a:off x="5946219" y="3245463"/>
          <a:ext cx="734699" cy="633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CFF41-D374-41B5-9093-3A074AB15387}">
      <dsp:nvSpPr>
        <dsp:cNvPr id="0" name=""/>
        <dsp:cNvSpPr/>
      </dsp:nvSpPr>
      <dsp:spPr>
        <a:xfrm>
          <a:off x="6107926" y="2518392"/>
          <a:ext cx="1595775" cy="13805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Home</a:t>
          </a:r>
        </a:p>
      </dsp:txBody>
      <dsp:txXfrm>
        <a:off x="6372380" y="2747176"/>
        <a:ext cx="1066867" cy="922965"/>
      </dsp:txXfrm>
    </dsp:sp>
    <dsp:sp modelId="{A8060879-9EB9-4336-A4EE-D0DE5AB4D6D0}">
      <dsp:nvSpPr>
        <dsp:cNvPr id="0" name=""/>
        <dsp:cNvSpPr/>
      </dsp:nvSpPr>
      <dsp:spPr>
        <a:xfrm>
          <a:off x="4468666" y="3384134"/>
          <a:ext cx="734699" cy="633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366CE-9268-424B-8025-AAC909D4EB5F}">
      <dsp:nvSpPr>
        <dsp:cNvPr id="0" name=""/>
        <dsp:cNvSpPr/>
      </dsp:nvSpPr>
      <dsp:spPr>
        <a:xfrm>
          <a:off x="4644414" y="3368462"/>
          <a:ext cx="1595775" cy="13805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Network</a:t>
          </a:r>
          <a:r>
            <a:rPr lang="en-US" sz="1300" kern="1200" dirty="0"/>
            <a:t> </a:t>
          </a:r>
        </a:p>
      </dsp:txBody>
      <dsp:txXfrm>
        <a:off x="4908868" y="3597246"/>
        <a:ext cx="1066867" cy="922965"/>
      </dsp:txXfrm>
    </dsp:sp>
    <dsp:sp modelId="{ECC9A113-F424-4EB2-8054-D5546A520E68}">
      <dsp:nvSpPr>
        <dsp:cNvPr id="0" name=""/>
        <dsp:cNvSpPr/>
      </dsp:nvSpPr>
      <dsp:spPr>
        <a:xfrm>
          <a:off x="3597173" y="2201159"/>
          <a:ext cx="734699" cy="633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89D22-FAF1-4D7E-AB37-CF8DE2E2A0A0}">
      <dsp:nvSpPr>
        <dsp:cNvPr id="0" name=""/>
        <dsp:cNvSpPr/>
      </dsp:nvSpPr>
      <dsp:spPr>
        <a:xfrm>
          <a:off x="3174109" y="2519342"/>
          <a:ext cx="1595775" cy="13805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Financial</a:t>
          </a:r>
          <a:r>
            <a:rPr lang="en-US" sz="1000" kern="1200" dirty="0"/>
            <a:t>  </a:t>
          </a:r>
        </a:p>
      </dsp:txBody>
      <dsp:txXfrm>
        <a:off x="3438563" y="2748126"/>
        <a:ext cx="1066867" cy="922965"/>
      </dsp:txXfrm>
    </dsp:sp>
    <dsp:sp modelId="{D109802F-637A-43CA-A7EA-746BCD56DF41}">
      <dsp:nvSpPr>
        <dsp:cNvPr id="0" name=""/>
        <dsp:cNvSpPr/>
      </dsp:nvSpPr>
      <dsp:spPr>
        <a:xfrm>
          <a:off x="3174109" y="847220"/>
          <a:ext cx="1595775" cy="13805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Nature</a:t>
          </a:r>
        </a:p>
      </dsp:txBody>
      <dsp:txXfrm>
        <a:off x="3438563" y="1076004"/>
        <a:ext cx="1066867" cy="922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42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2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4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ylscounseli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ora_mcinerny_we_don_t_move_on_from_grief_we_move_forward_with_it?language=en" TargetMode="External"/><Relationship Id="rId2" Type="http://schemas.openxmlformats.org/officeDocument/2006/relationships/hyperlink" Target="https://www.youtube.com/watch?v=Z459cW8C3i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q3ozkMuuDo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2A38-E269-407B-9551-269CEE90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578" y="3699733"/>
            <a:ext cx="9144000" cy="253538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b="1" dirty="0">
                <a:latin typeface="Algerian" panose="04020705040A02060702" pitchFamily="82" charset="0"/>
              </a:rPr>
              <a:t>Time, Values, and Family</a:t>
            </a:r>
            <a:br>
              <a:rPr lang="en-US" dirty="0"/>
            </a:br>
            <a:br>
              <a:rPr lang="en-US" dirty="0"/>
            </a:br>
            <a:r>
              <a:rPr lang="en-US" sz="4400" dirty="0">
                <a:latin typeface="Arial Rounded MT Bold" panose="020F0704030504030204" pitchFamily="34" charset="0"/>
              </a:rPr>
              <a:t>CARYL WARD LCMHC, CFLE</a:t>
            </a:r>
            <a:br>
              <a:rPr lang="en-US" sz="4400" dirty="0">
                <a:latin typeface="Arial Rounded MT Bold" panose="020F0704030504030204" pitchFamily="34" charset="0"/>
              </a:rPr>
            </a:br>
            <a:r>
              <a:rPr lang="en-US" sz="4400" dirty="0">
                <a:latin typeface="Arial Rounded MT Bold" panose="020F0704030504030204" pitchFamily="34" charset="0"/>
                <a:hlinkClick r:id="rId2"/>
              </a:rPr>
              <a:t>carylscounseling@gmail.com</a:t>
            </a:r>
            <a:r>
              <a:rPr lang="en-US" sz="4400" dirty="0">
                <a:latin typeface="Arial Rounded MT Bold" panose="020F0704030504030204" pitchFamily="34" charset="0"/>
              </a:rPr>
              <a:t> </a:t>
            </a:r>
            <a:br>
              <a:rPr lang="en-US" sz="4400" dirty="0">
                <a:latin typeface="Arial Rounded MT Bold" panose="020F0704030504030204" pitchFamily="34" charset="0"/>
              </a:rPr>
            </a:br>
            <a:r>
              <a:rPr lang="en-US" sz="4400" dirty="0">
                <a:latin typeface="Arial Rounded MT Bold" panose="020F0704030504030204" pitchFamily="34" charset="0"/>
              </a:rPr>
              <a:t>801.999.0179 cell</a:t>
            </a:r>
            <a:br>
              <a:rPr lang="en-US" sz="4400" dirty="0">
                <a:latin typeface="AR BLANCA" panose="02000000000000000000" pitchFamily="2" charset="0"/>
              </a:rPr>
            </a:br>
            <a:endParaRPr lang="en-US" sz="4400" dirty="0">
              <a:solidFill>
                <a:schemeClr val="accent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8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AA81-87E9-4149-BBD3-B1ABD689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5" y="485772"/>
            <a:ext cx="10515600" cy="739021"/>
          </a:xfrm>
        </p:spPr>
        <p:txBody>
          <a:bodyPr>
            <a:normAutofit fontScale="90000"/>
          </a:bodyPr>
          <a:lstStyle/>
          <a:p>
            <a: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  <a:t>Boundaries around your VALUES</a:t>
            </a:r>
            <a:b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</a:br>
            <a:r>
              <a:rPr lang="en-US" sz="3600" cap="all" dirty="0">
                <a:solidFill>
                  <a:prstClr val="black"/>
                </a:solidFill>
                <a:latin typeface="Bradley Hand ITC" panose="03070402050302030203" pitchFamily="66" charset="0"/>
              </a:rPr>
              <a:t>Kids are hard wired to push boundaries, parents job is to hold them, not to be liked</a:t>
            </a:r>
            <a:b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</a:br>
            <a:b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</a:br>
            <a:b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</a:br>
            <a:br>
              <a:rPr lang="en-US" sz="3600" cap="all" dirty="0">
                <a:solidFill>
                  <a:prstClr val="black"/>
                </a:solidFill>
                <a:latin typeface="Tw Cen MT" panose="020B0602020104020603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889" y="1510018"/>
            <a:ext cx="10811313" cy="475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Guardian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Protect, preserve safety to grow in a healthy environment (something to hold on to)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Manager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Expectations are met by correcting, teaching, enforcing and building skills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Source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 panose="020B0602020104020603"/>
              </a:rPr>
              <a:t>Basic needs, support, and wisdom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86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79" y="-225468"/>
            <a:ext cx="10515600" cy="1552902"/>
          </a:xfrm>
        </p:spPr>
        <p:txBody>
          <a:bodyPr/>
          <a:lstStyle/>
          <a:p>
            <a:r>
              <a:rPr lang="en-US" dirty="0"/>
              <a:t>Energy</a:t>
            </a:r>
            <a:br>
              <a:rPr lang="en-US" dirty="0"/>
            </a:br>
            <a:r>
              <a:rPr lang="en-US" dirty="0"/>
              <a:t>Starts with Self-Discipline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4406" y="1224793"/>
            <a:ext cx="5441515" cy="54918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12285" y="1511300"/>
            <a:ext cx="5441515" cy="46656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</a:rPr>
              <a:t>5 R’s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Routine</a:t>
            </a:r>
            <a:r>
              <a:rPr lang="en-US" sz="1800" dirty="0">
                <a:solidFill>
                  <a:prstClr val="black"/>
                </a:solidFill>
              </a:rPr>
              <a:t>- Fixed Program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Responsibility</a:t>
            </a:r>
            <a:r>
              <a:rPr lang="en-US" sz="1800" dirty="0">
                <a:solidFill>
                  <a:prstClr val="black"/>
                </a:solidFill>
              </a:rPr>
              <a:t>-Having a Duty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Reassurance</a:t>
            </a:r>
            <a:r>
              <a:rPr lang="en-US" sz="1800" dirty="0">
                <a:solidFill>
                  <a:prstClr val="black"/>
                </a:solidFill>
              </a:rPr>
              <a:t>-Fears are Unseen and Real 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Reward-</a:t>
            </a:r>
            <a:r>
              <a:rPr lang="en-US" sz="1800" dirty="0">
                <a:solidFill>
                  <a:prstClr val="black"/>
                </a:solidFill>
              </a:rPr>
              <a:t>Schedule it!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Resiliency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Takes TIME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6 Stages of Change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6822" y="5853797"/>
            <a:ext cx="369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Caryl Ward LCMHC, CFLE ©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7300" y="1663700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The Five R’s 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0452" y="1300294"/>
            <a:ext cx="9479402" cy="4948105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Routine</a:t>
            </a:r>
            <a:r>
              <a:rPr lang="en-US" sz="3200" dirty="0"/>
              <a:t>- Find new traditions, play, and creative </a:t>
            </a:r>
            <a:r>
              <a:rPr lang="en-US" sz="3200" b="1" dirty="0"/>
              <a:t>TIME</a:t>
            </a:r>
            <a:r>
              <a:rPr lang="en-US" sz="3200" dirty="0"/>
              <a:t> together  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Responsibly</a:t>
            </a:r>
            <a:r>
              <a:rPr lang="en-US" sz="3200" dirty="0"/>
              <a:t>- Love &amp; Logic = Choices = Power = Thinking 			Words not Fighting Words 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Reassurance</a:t>
            </a:r>
            <a:r>
              <a:rPr lang="en-US" sz="3200" dirty="0"/>
              <a:t>- Model emotions by validation and empathy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Reward</a:t>
            </a:r>
            <a:r>
              <a:rPr lang="en-US" sz="3200" dirty="0"/>
              <a:t>- Set up new Reward System/Distraction  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Resilience</a:t>
            </a:r>
            <a:r>
              <a:rPr lang="en-US" sz="3200" dirty="0"/>
              <a:t>- Instill </a:t>
            </a:r>
            <a:r>
              <a:rPr lang="en-US" sz="3200" b="1" dirty="0"/>
              <a:t>HOPE </a:t>
            </a:r>
            <a:r>
              <a:rPr lang="en-US" sz="3200" dirty="0"/>
              <a:t>by telling the story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1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Balance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73" y="1325462"/>
            <a:ext cx="6538516" cy="49229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Creative Play Activates</a:t>
            </a:r>
          </a:p>
          <a:p>
            <a:r>
              <a:rPr lang="en-US" sz="2800" dirty="0"/>
              <a:t>Limit Screen Time </a:t>
            </a:r>
          </a:p>
          <a:p>
            <a:r>
              <a:rPr lang="en-US" sz="2800" dirty="0"/>
              <a:t>Good Distractions 10 minutes-1 hour </a:t>
            </a:r>
          </a:p>
          <a:p>
            <a:pPr marL="0" indent="0">
              <a:buNone/>
            </a:pPr>
            <a:r>
              <a:rPr lang="en-US" sz="2800" dirty="0"/>
              <a:t>	vs. Avoidances-2 hours plus</a:t>
            </a:r>
          </a:p>
          <a:p>
            <a:r>
              <a:rPr lang="en-US" sz="2800" dirty="0"/>
              <a:t>Timer as the </a:t>
            </a:r>
            <a:r>
              <a:rPr lang="en-US" sz="2800" dirty="0">
                <a:solidFill>
                  <a:srgbClr val="FF0000"/>
                </a:solidFill>
              </a:rPr>
              <a:t>BOSS </a:t>
            </a:r>
            <a:r>
              <a:rPr lang="en-US" sz="2800" dirty="0"/>
              <a:t>for Homework </a:t>
            </a:r>
          </a:p>
          <a:p>
            <a:r>
              <a:rPr lang="en-US" sz="2800" dirty="0"/>
              <a:t>Create a Mental “Safe Space”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	</a:t>
            </a:r>
            <a:r>
              <a:rPr lang="en-US" sz="2800" b="1" dirty="0"/>
              <a:t>Need</a:t>
            </a:r>
            <a:r>
              <a:rPr lang="en-US" sz="2800" dirty="0"/>
              <a:t>—Hula-Hoop, Desk, Stress Bag, Signs (Mommy’s on a call), </a:t>
            </a:r>
          </a:p>
          <a:p>
            <a:pPr marL="457200" lvl="1" indent="0">
              <a:buNone/>
            </a:pPr>
            <a:r>
              <a:rPr lang="en-US" sz="2800" dirty="0"/>
              <a:t>	five senses bag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42" y="1499698"/>
            <a:ext cx="3942828" cy="28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Couple/Family Hot Topic Time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23" y="2101042"/>
            <a:ext cx="3133898" cy="2655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0" y="2526992"/>
            <a:ext cx="2957487" cy="3761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1707" y="1152983"/>
            <a:ext cx="4364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*Set a time to bring up </a:t>
            </a:r>
            <a:r>
              <a:rPr lang="en-US" sz="3600" dirty="0">
                <a:solidFill>
                  <a:srgbClr val="FF0000"/>
                </a:solidFill>
              </a:rPr>
              <a:t>Hot Topics </a:t>
            </a:r>
            <a:r>
              <a:rPr lang="en-US" sz="3600" dirty="0"/>
              <a:t>that have been written down in a notebook or jar.  1 x a week for 30 min. Make prior safety rules.</a:t>
            </a:r>
          </a:p>
        </p:txBody>
      </p:sp>
    </p:spTree>
    <p:extLst>
      <p:ext uri="{BB962C8B-B14F-4D97-AF65-F5344CB8AC3E}">
        <p14:creationId xmlns:p14="http://schemas.microsoft.com/office/powerpoint/2010/main" val="4410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</a:t>
            </a:r>
            <a:br>
              <a:rPr lang="en-US" dirty="0"/>
            </a:br>
            <a:r>
              <a:rPr lang="en-US" dirty="0"/>
              <a:t>Clean up the ENVIORMENT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002304"/>
              </p:ext>
            </p:extLst>
          </p:nvPr>
        </p:nvGraphicFramePr>
        <p:xfrm>
          <a:off x="593435" y="1743878"/>
          <a:ext cx="10877811" cy="474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18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Re-Cap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367407"/>
            <a:ext cx="4853540" cy="4888932"/>
          </a:xfrm>
        </p:spPr>
        <p:txBody>
          <a:bodyPr>
            <a:normAutofit/>
          </a:bodyPr>
          <a:lstStyle/>
          <a:p>
            <a:r>
              <a:rPr lang="en-US" dirty="0"/>
              <a:t>Prioritize the task to A,B or C</a:t>
            </a:r>
          </a:p>
          <a:p>
            <a:r>
              <a:rPr lang="en-US" dirty="0"/>
              <a:t>Eliminate avoidant behavior</a:t>
            </a:r>
          </a:p>
          <a:p>
            <a:r>
              <a:rPr lang="en-US" dirty="0"/>
              <a:t>Eliminate perfectionism</a:t>
            </a:r>
          </a:p>
          <a:p>
            <a:r>
              <a:rPr lang="en-US" dirty="0"/>
              <a:t>Do a 10 minute distraction between tasks</a:t>
            </a:r>
          </a:p>
          <a:p>
            <a:r>
              <a:rPr lang="en-US" dirty="0"/>
              <a:t>Schedule rewards</a:t>
            </a:r>
          </a:p>
          <a:p>
            <a:r>
              <a:rPr lang="en-US" dirty="0"/>
              <a:t>Time it</a:t>
            </a:r>
          </a:p>
          <a:p>
            <a:r>
              <a:rPr lang="en-US" dirty="0"/>
              <a:t>Set deadlines</a:t>
            </a:r>
          </a:p>
          <a:p>
            <a:r>
              <a:rPr lang="en-US" dirty="0"/>
              <a:t>Don’t multitask </a:t>
            </a:r>
          </a:p>
          <a:p>
            <a:r>
              <a:rPr lang="en-US" dirty="0"/>
              <a:t>Set routines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653" y="1367406"/>
            <a:ext cx="4551182" cy="4888931"/>
          </a:xfrm>
        </p:spPr>
        <p:txBody>
          <a:bodyPr>
            <a:normAutofit/>
          </a:bodyPr>
          <a:lstStyle/>
          <a:p>
            <a:r>
              <a:rPr lang="en-US" dirty="0"/>
              <a:t>Schedule it or it won’t happen </a:t>
            </a:r>
          </a:p>
          <a:p>
            <a:r>
              <a:rPr lang="en-US" dirty="0"/>
              <a:t>Track your balance </a:t>
            </a:r>
          </a:p>
          <a:p>
            <a:r>
              <a:rPr lang="en-US" dirty="0"/>
              <a:t>Planner it</a:t>
            </a:r>
          </a:p>
          <a:p>
            <a:r>
              <a:rPr lang="en-US" dirty="0"/>
              <a:t>Plan ahead</a:t>
            </a:r>
          </a:p>
          <a:p>
            <a:r>
              <a:rPr lang="en-US" dirty="0"/>
              <a:t>Clean up your environment</a:t>
            </a:r>
          </a:p>
          <a:p>
            <a:r>
              <a:rPr lang="en-US" dirty="0"/>
              <a:t>Know your values and higher purpose</a:t>
            </a:r>
          </a:p>
          <a:p>
            <a:r>
              <a:rPr lang="en-US" dirty="0"/>
              <a:t>Have boundaries around your time </a:t>
            </a:r>
          </a:p>
          <a:p>
            <a:r>
              <a:rPr lang="en-US" dirty="0"/>
              <a:t>Make time your boss</a:t>
            </a:r>
          </a:p>
          <a:p>
            <a:r>
              <a:rPr lang="en-US" dirty="0"/>
              <a:t>Do the best you can!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12" y="1367406"/>
            <a:ext cx="9143842" cy="488099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Brown (2010).</a:t>
            </a:r>
            <a:r>
              <a:rPr lang="en-US" i="1" dirty="0"/>
              <a:t> The Gifts of Imperfection: Let Go of Who You Think You’re Supposed to Be and Embrace Who You Are</a:t>
            </a:r>
            <a:endParaRPr lang="en-US" dirty="0"/>
          </a:p>
          <a:p>
            <a:r>
              <a:rPr lang="en-US" dirty="0"/>
              <a:t>Covey, S. R. (1997). </a:t>
            </a:r>
            <a:r>
              <a:rPr lang="en-US" i="1" dirty="0"/>
              <a:t>The 7 habits of highly effective families: building a beautiful family culture in a turbulent world.</a:t>
            </a:r>
            <a:r>
              <a:rPr lang="en-US" dirty="0"/>
              <a:t> New York: Golden Books.</a:t>
            </a:r>
          </a:p>
          <a:p>
            <a:r>
              <a:rPr lang="en-US" dirty="0"/>
              <a:t>Covey, S. R. (2004). </a:t>
            </a:r>
            <a:r>
              <a:rPr lang="en-US" i="1" dirty="0"/>
              <a:t>The 7 habits of highly effective people: Restoring the character ethic</a:t>
            </a:r>
            <a:r>
              <a:rPr lang="en-US" dirty="0"/>
              <a:t>. New York: Free Press.</a:t>
            </a:r>
            <a:endParaRPr lang="en-US" dirty="0">
              <a:hlinkClick r:id="rId2"/>
            </a:endParaRPr>
          </a:p>
          <a:p>
            <a:r>
              <a:rPr lang="en-US" dirty="0"/>
              <a:t>Covey, S. R., Merrill, A. R., &amp; Merrill, R. R. (1994). </a:t>
            </a:r>
            <a:r>
              <a:rPr lang="en-US" i="1" dirty="0"/>
              <a:t>First things first: To live, to love, to learn, to leave a legacy</a:t>
            </a:r>
            <a:r>
              <a:rPr lang="en-US" dirty="0"/>
              <a:t>.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</a:t>
            </a:r>
            <a:r>
              <a:rPr lang="en-US" dirty="0">
                <a:hlinkClick r:id="rId2"/>
              </a:rPr>
              <a:t>://www.youtube.com/watch?v=Z459cW8C3i0</a:t>
            </a:r>
            <a:endParaRPr lang="en-US" dirty="0"/>
          </a:p>
          <a:p>
            <a:r>
              <a:rPr lang="en-US" dirty="0"/>
              <a:t>Peck, M. S. (1978). </a:t>
            </a:r>
            <a:r>
              <a:rPr lang="en-US" i="1" dirty="0"/>
              <a:t>The road less traveled: A new psychology of love, traditional values, and spiritual growth</a:t>
            </a:r>
            <a:r>
              <a:rPr lang="en-US" dirty="0"/>
              <a:t>. New York: Simon and Schuster.</a:t>
            </a:r>
          </a:p>
          <a:p>
            <a:r>
              <a:rPr lang="en-US" dirty="0"/>
              <a:t> </a:t>
            </a:r>
            <a:r>
              <a:rPr lang="en-US" dirty="0" err="1"/>
              <a:t>Zadra</a:t>
            </a:r>
            <a:r>
              <a:rPr lang="en-US" dirty="0"/>
              <a:t>, </a:t>
            </a:r>
            <a:r>
              <a:rPr lang="en-US" dirty="0" err="1"/>
              <a:t>Kobi</a:t>
            </a:r>
            <a:r>
              <a:rPr lang="en-US" dirty="0"/>
              <a:t> (2007) 5: </a:t>
            </a:r>
            <a:r>
              <a:rPr lang="en-US" i="1" dirty="0"/>
              <a:t>Where will you be five years from today?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https://www.ted.com/talks/nora_mcinerny_we_don_t_move_on_from_grief_we_move_forward_with_it?language=en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0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75" y="365126"/>
            <a:ext cx="10740025" cy="862426"/>
          </a:xfrm>
        </p:spPr>
        <p:txBody>
          <a:bodyPr>
            <a:normAutofit/>
          </a:bodyPr>
          <a:lstStyle/>
          <a:p>
            <a:r>
              <a:rPr lang="en-US" sz="4000" b="1" dirty="0"/>
              <a:t>Highly Effective Families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single thing that we should be doing regularly to make a big change in your life lines up with your values?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Connection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Hot topic time-once a week for 30 minutes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Family mission statement and top 5 values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Family one on one boss time (each child)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Mandatory family fun time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Family dinner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Clean up an environment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Balance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72" y="2900505"/>
            <a:ext cx="4639849" cy="30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0"/>
            <a:ext cx="10715412" cy="1325563"/>
          </a:xfrm>
        </p:spPr>
        <p:txBody>
          <a:bodyPr/>
          <a:lstStyle/>
          <a:p>
            <a:r>
              <a:rPr lang="en-US" dirty="0"/>
              <a:t>Time- We all Have 24 hours in a Day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33" y="1425685"/>
            <a:ext cx="7132365" cy="4751278"/>
          </a:xfrm>
        </p:spPr>
      </p:pic>
    </p:spTree>
    <p:extLst>
      <p:ext uri="{BB962C8B-B14F-4D97-AF65-F5344CB8AC3E}">
        <p14:creationId xmlns:p14="http://schemas.microsoft.com/office/powerpoint/2010/main" val="153001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Covey’s Habits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233182"/>
            <a:ext cx="9404723" cy="5015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 https://www.youtube.com/watch?v=q3ozkMuuDo4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3" y="2243789"/>
            <a:ext cx="3933174" cy="39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Clock and the Compass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4424" y="1430642"/>
            <a:ext cx="5333152" cy="823912"/>
          </a:xfrm>
        </p:spPr>
        <p:txBody>
          <a:bodyPr>
            <a:normAutofit/>
          </a:bodyPr>
          <a:lstStyle/>
          <a:p>
            <a:r>
              <a:rPr lang="en-US" sz="3600" dirty="0"/>
              <a:t>Clock- Manage Time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671" y="2286914"/>
            <a:ext cx="5258539" cy="2648341"/>
          </a:xfrm>
        </p:spPr>
        <p:txBody>
          <a:bodyPr/>
          <a:lstStyle/>
          <a:p>
            <a:r>
              <a:rPr lang="en-US" dirty="0"/>
              <a:t>Commitments</a:t>
            </a:r>
          </a:p>
          <a:p>
            <a:r>
              <a:rPr lang="en-US" dirty="0"/>
              <a:t>Appointments</a:t>
            </a:r>
          </a:p>
          <a:p>
            <a:r>
              <a:rPr lang="en-US" dirty="0"/>
              <a:t>Schedules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Activates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84887" y="1413028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/>
              <a:t>Compass-Vision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84887" y="2286914"/>
            <a:ext cx="5183188" cy="2485502"/>
          </a:xfrm>
        </p:spPr>
        <p:txBody>
          <a:bodyPr>
            <a:normAutofit/>
          </a:bodyPr>
          <a:lstStyle/>
          <a:p>
            <a:r>
              <a:rPr lang="en-US" dirty="0"/>
              <a:t>Values</a:t>
            </a:r>
          </a:p>
          <a:p>
            <a:r>
              <a:rPr lang="en-US" dirty="0"/>
              <a:t>Principles</a:t>
            </a:r>
          </a:p>
          <a:p>
            <a:r>
              <a:rPr lang="en-US" dirty="0"/>
              <a:t>Mission</a:t>
            </a:r>
          </a:p>
          <a:p>
            <a:r>
              <a:rPr lang="en-US" dirty="0"/>
              <a:t>Direction</a:t>
            </a:r>
          </a:p>
          <a:p>
            <a:r>
              <a:rPr lang="en-US" dirty="0"/>
              <a:t>Control/Power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77" y="2637681"/>
            <a:ext cx="3158528" cy="3642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02" y="3135461"/>
            <a:ext cx="3145055" cy="3145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3769" y="508018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Wake up calls—when what we do doesn’t contribute to what is most important.  </a:t>
            </a:r>
          </a:p>
          <a:p>
            <a:endParaRPr lang="en-US" dirty="0"/>
          </a:p>
          <a:p>
            <a:r>
              <a:rPr lang="en-US" dirty="0"/>
              <a:t>(Covey 94, pg. 20)</a:t>
            </a:r>
          </a:p>
        </p:txBody>
      </p:sp>
    </p:spTree>
    <p:extLst>
      <p:ext uri="{BB962C8B-B14F-4D97-AF65-F5344CB8AC3E}">
        <p14:creationId xmlns:p14="http://schemas.microsoft.com/office/powerpoint/2010/main" val="347460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" y="0"/>
            <a:ext cx="11065701" cy="787270"/>
          </a:xfrm>
        </p:spPr>
        <p:txBody>
          <a:bodyPr/>
          <a:lstStyle/>
          <a:p>
            <a:r>
              <a:rPr lang="en-US" dirty="0"/>
              <a:t>Three Generations of Time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989901"/>
            <a:ext cx="11903901" cy="5187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 BLANCA" panose="02000000000000000000" pitchFamily="2" charset="0"/>
              </a:rPr>
              <a:t>To close the gap between the clock and the compass we turn to time management</a:t>
            </a:r>
          </a:p>
          <a:p>
            <a:pPr marL="0" indent="0" algn="ctr">
              <a:buNone/>
            </a:pPr>
            <a:endParaRPr lang="en-US" sz="3200" dirty="0">
              <a:latin typeface="AR BLANCA" panose="02000000000000000000" pitchFamily="2" charset="0"/>
            </a:endParaRPr>
          </a:p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 generation- </a:t>
            </a:r>
            <a:r>
              <a:rPr lang="en-US" sz="3200" dirty="0">
                <a:solidFill>
                  <a:srgbClr val="FF0000"/>
                </a:solidFill>
              </a:rPr>
              <a:t>Reminders</a:t>
            </a:r>
          </a:p>
          <a:p>
            <a:pPr lvl="1"/>
            <a:r>
              <a:rPr lang="en-US" sz="3200" dirty="0"/>
              <a:t>Make lists, task reminders, keep track </a:t>
            </a:r>
          </a:p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generation- </a:t>
            </a:r>
            <a:r>
              <a:rPr lang="en-US" sz="3200" dirty="0">
                <a:solidFill>
                  <a:srgbClr val="FF0000"/>
                </a:solidFill>
              </a:rPr>
              <a:t>Planning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Goal setting, identifying deadlines,  responsibilities </a:t>
            </a:r>
          </a:p>
          <a:p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generation- </a:t>
            </a:r>
            <a:r>
              <a:rPr lang="en-US" sz="3200" dirty="0">
                <a:solidFill>
                  <a:srgbClr val="FF0000"/>
                </a:solidFill>
              </a:rPr>
              <a:t>Prioritizing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Controlling </a:t>
            </a:r>
          </a:p>
          <a:p>
            <a:pPr lvl="1"/>
            <a:r>
              <a:rPr lang="en-US" sz="3200" dirty="0"/>
              <a:t>You have clarified your values and boundaries </a:t>
            </a:r>
          </a:p>
        </p:txBody>
      </p:sp>
    </p:spTree>
    <p:extLst>
      <p:ext uri="{BB962C8B-B14F-4D97-AF65-F5344CB8AC3E}">
        <p14:creationId xmlns:p14="http://schemas.microsoft.com/office/powerpoint/2010/main" val="254247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108"/>
          </a:xfrm>
        </p:spPr>
        <p:txBody>
          <a:bodyPr/>
          <a:lstStyle/>
          <a:p>
            <a:r>
              <a:rPr lang="en-US" dirty="0"/>
              <a:t>4 Quadrants or AB&amp;C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909" y="1180212"/>
            <a:ext cx="6023159" cy="5436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9237" y="522553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</a:p>
          <a:p>
            <a:r>
              <a:rPr lang="en-US" dirty="0"/>
              <a:t>(Covey)</a:t>
            </a:r>
          </a:p>
        </p:txBody>
      </p:sp>
    </p:spTree>
    <p:extLst>
      <p:ext uri="{BB962C8B-B14F-4D97-AF65-F5344CB8AC3E}">
        <p14:creationId xmlns:p14="http://schemas.microsoft.com/office/powerpoint/2010/main" val="315806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199"/>
            <a:ext cx="5158340" cy="834705"/>
          </a:xfrm>
        </p:spPr>
        <p:txBody>
          <a:bodyPr>
            <a:normAutofit/>
          </a:bodyPr>
          <a:lstStyle/>
          <a:p>
            <a:r>
              <a:rPr lang="en-US" dirty="0"/>
              <a:t>Time Management </a:t>
            </a:r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423299" y="1425836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71" y="2166375"/>
            <a:ext cx="5218329" cy="30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Purpose in Values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517" y="2052638"/>
            <a:ext cx="769674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9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1609</TotalTime>
  <Words>801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AR BLANCA</vt:lpstr>
      <vt:lpstr>Arial</vt:lpstr>
      <vt:lpstr>Arial Rounded MT Bold</vt:lpstr>
      <vt:lpstr>Bradley Hand ITC</vt:lpstr>
      <vt:lpstr>Century Gothic</vt:lpstr>
      <vt:lpstr>Myriad Pro</vt:lpstr>
      <vt:lpstr>Tw Cen MT</vt:lpstr>
      <vt:lpstr>Wingdings</vt:lpstr>
      <vt:lpstr>Wingdings 3</vt:lpstr>
      <vt:lpstr>Ion</vt:lpstr>
      <vt:lpstr>  Time, Values, and Family  CARYL WARD LCMHC, CFLE carylscounseling@gmail.com  801.999.0179 cell </vt:lpstr>
      <vt:lpstr>Highly Effective Families</vt:lpstr>
      <vt:lpstr>Time- We all Have 24 hours in a Day </vt:lpstr>
      <vt:lpstr>Covey’s Habits </vt:lpstr>
      <vt:lpstr>Clock and the Compass</vt:lpstr>
      <vt:lpstr>Three Generations of Time Management </vt:lpstr>
      <vt:lpstr>4 Quadrants or AB&amp;C </vt:lpstr>
      <vt:lpstr>Time Management </vt:lpstr>
      <vt:lpstr>Higher Purpose in Values </vt:lpstr>
      <vt:lpstr>Boundaries around your VALUES Kids are hard wired to push boundaries, parents job is to hold them, not to be liked    </vt:lpstr>
      <vt:lpstr>Energy Starts with Self-Discipline </vt:lpstr>
      <vt:lpstr>The Five R’s Tips</vt:lpstr>
      <vt:lpstr>Mental Balance </vt:lpstr>
      <vt:lpstr>Couple/Family Hot Topic Time </vt:lpstr>
      <vt:lpstr>Energy Clean up the ENVIORMENT</vt:lpstr>
      <vt:lpstr>Tips and Re-Cap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Boggs</dc:creator>
  <cp:lastModifiedBy>carylscottage@gmail.com</cp:lastModifiedBy>
  <cp:revision>26</cp:revision>
  <dcterms:created xsi:type="dcterms:W3CDTF">2018-08-10T17:57:38Z</dcterms:created>
  <dcterms:modified xsi:type="dcterms:W3CDTF">2021-07-21T21:00:25Z</dcterms:modified>
</cp:coreProperties>
</file>