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303" r:id="rId2"/>
    <p:sldId id="304" r:id="rId3"/>
    <p:sldId id="323" r:id="rId4"/>
    <p:sldId id="319" r:id="rId5"/>
    <p:sldId id="305" r:id="rId6"/>
    <p:sldId id="317" r:id="rId7"/>
    <p:sldId id="318" r:id="rId8"/>
    <p:sldId id="322" r:id="rId9"/>
    <p:sldId id="321" r:id="rId10"/>
    <p:sldId id="307" r:id="rId11"/>
    <p:sldId id="306" r:id="rId12"/>
    <p:sldId id="308" r:id="rId13"/>
    <p:sldId id="309" r:id="rId14"/>
    <p:sldId id="310" r:id="rId15"/>
    <p:sldId id="311" r:id="rId16"/>
    <p:sldId id="312" r:id="rId17"/>
    <p:sldId id="315" r:id="rId18"/>
    <p:sldId id="313" r:id="rId19"/>
    <p:sldId id="314" r:id="rId20"/>
    <p:sldId id="320"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6.gif"/></Relationships>
</file>

<file path=ppt/diagrams/_rels/drawing1.xml.rels><?xml version="1.0" encoding="UTF-8" standalone="yes"?>
<Relationships xmlns="http://schemas.openxmlformats.org/package/2006/relationships"><Relationship Id="rId1" Type="http://schemas.openxmlformats.org/officeDocument/2006/relationships/image" Target="../media/image6.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398D0-1CC9-4C5F-9B13-C8A670A0CB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CEDDCA4-CD3F-46DD-99AF-34D086171B29}">
      <dgm:prSet phldrT="[Text]"/>
      <dgm:spPr/>
      <dgm:t>
        <a:bodyPr/>
        <a:lstStyle/>
        <a:p>
          <a:r>
            <a:rPr lang="en-US" dirty="0" smtClean="0"/>
            <a:t>Frustration</a:t>
          </a:r>
          <a:endParaRPr lang="en-US" dirty="0"/>
        </a:p>
      </dgm:t>
    </dgm:pt>
    <dgm:pt modelId="{89EFBC31-9ABF-4AB0-B386-0AF0C568727A}" type="parTrans" cxnId="{033AE7AA-6EF0-4426-A4E5-A7FDF98C4FBA}">
      <dgm:prSet/>
      <dgm:spPr/>
      <dgm:t>
        <a:bodyPr/>
        <a:lstStyle/>
        <a:p>
          <a:endParaRPr lang="en-US"/>
        </a:p>
      </dgm:t>
    </dgm:pt>
    <dgm:pt modelId="{9AE32DE2-3377-4D9E-80AF-D0731D77E477}" type="sibTrans" cxnId="{033AE7AA-6EF0-4426-A4E5-A7FDF98C4FBA}">
      <dgm:prSet/>
      <dgm:spPr/>
      <dgm:t>
        <a:bodyPr/>
        <a:lstStyle/>
        <a:p>
          <a:endParaRPr lang="en-US"/>
        </a:p>
      </dgm:t>
    </dgm:pt>
    <dgm:pt modelId="{F0983FF0-9F2B-44B2-A7A0-C3F866FCE65E}">
      <dgm:prSet phldrT="[Text]"/>
      <dgm:spPr/>
      <dgm:t>
        <a:bodyPr/>
        <a:lstStyle/>
        <a:p>
          <a:r>
            <a:rPr lang="en-US" dirty="0" smtClean="0"/>
            <a:t>Outraged</a:t>
          </a:r>
          <a:endParaRPr lang="en-US" dirty="0"/>
        </a:p>
      </dgm:t>
    </dgm:pt>
    <dgm:pt modelId="{FD901403-A2E7-48EE-99B6-ADFC88955477}" type="parTrans" cxnId="{BB481D18-C123-491D-9AE7-65E9D06512C2}">
      <dgm:prSet/>
      <dgm:spPr/>
      <dgm:t>
        <a:bodyPr/>
        <a:lstStyle/>
        <a:p>
          <a:endParaRPr lang="en-US"/>
        </a:p>
      </dgm:t>
    </dgm:pt>
    <dgm:pt modelId="{CC46FF4F-7953-43F9-BC86-71398323E03B}" type="sibTrans" cxnId="{BB481D18-C123-491D-9AE7-65E9D06512C2}">
      <dgm:prSet/>
      <dgm:spPr/>
      <dgm:t>
        <a:bodyPr/>
        <a:lstStyle/>
        <a:p>
          <a:endParaRPr lang="en-US"/>
        </a:p>
      </dgm:t>
    </dgm:pt>
    <dgm:pt modelId="{D3598783-DB1E-435F-9DBD-1A1696B63EF7}">
      <dgm:prSet phldrT="[Text]"/>
      <dgm:spPr/>
      <dgm:t>
        <a:bodyPr/>
        <a:lstStyle/>
        <a:p>
          <a:r>
            <a:rPr lang="en-US" dirty="0" smtClean="0"/>
            <a:t>Insecure</a:t>
          </a:r>
          <a:endParaRPr lang="en-US" dirty="0"/>
        </a:p>
      </dgm:t>
    </dgm:pt>
    <dgm:pt modelId="{F97574A7-B740-41B0-B63D-DA933B12E03D}" type="parTrans" cxnId="{DFD17AEB-7E81-4DCD-8CC7-015214BA1844}">
      <dgm:prSet/>
      <dgm:spPr/>
      <dgm:t>
        <a:bodyPr/>
        <a:lstStyle/>
        <a:p>
          <a:endParaRPr lang="en-US"/>
        </a:p>
      </dgm:t>
    </dgm:pt>
    <dgm:pt modelId="{FFEDA5AE-0B09-48B4-AC23-3DDA3543AE0C}" type="sibTrans" cxnId="{DFD17AEB-7E81-4DCD-8CC7-015214BA1844}">
      <dgm:prSet/>
      <dgm:spPr/>
      <dgm:t>
        <a:bodyPr/>
        <a:lstStyle/>
        <a:p>
          <a:endParaRPr lang="en-US"/>
        </a:p>
      </dgm:t>
    </dgm:pt>
    <dgm:pt modelId="{076C62A1-CA3D-457B-880B-A288AEB8AB04}">
      <dgm:prSet phldrT="[Text]"/>
      <dgm:spPr/>
      <dgm:t>
        <a:bodyPr/>
        <a:lstStyle/>
        <a:p>
          <a:r>
            <a:rPr lang="en-US" dirty="0" smtClean="0"/>
            <a:t>Lonely</a:t>
          </a:r>
          <a:endParaRPr lang="en-US" dirty="0"/>
        </a:p>
      </dgm:t>
    </dgm:pt>
    <dgm:pt modelId="{57926B00-D300-417D-A837-E28CE1076F67}" type="parTrans" cxnId="{20CF7769-2EBB-4560-B3D2-AA44D7CFED97}">
      <dgm:prSet/>
      <dgm:spPr/>
      <dgm:t>
        <a:bodyPr/>
        <a:lstStyle/>
        <a:p>
          <a:endParaRPr lang="en-US"/>
        </a:p>
      </dgm:t>
    </dgm:pt>
    <dgm:pt modelId="{7DA0B623-D033-4AD2-85BB-AE178839E2F9}" type="sibTrans" cxnId="{20CF7769-2EBB-4560-B3D2-AA44D7CFED97}">
      <dgm:prSet/>
      <dgm:spPr/>
      <dgm:t>
        <a:bodyPr/>
        <a:lstStyle/>
        <a:p>
          <a:endParaRPr lang="en-US"/>
        </a:p>
      </dgm:t>
    </dgm:pt>
    <dgm:pt modelId="{61144DA6-EF5B-4BE5-AD98-135008D4B9CD}">
      <dgm:prSet phldrT="[Text]"/>
      <dgm:spPr/>
      <dgm:t>
        <a:bodyPr/>
        <a:lstStyle/>
        <a:p>
          <a:r>
            <a:rPr lang="en-US" dirty="0" smtClean="0"/>
            <a:t>Worthless</a:t>
          </a:r>
          <a:endParaRPr lang="en-US" dirty="0"/>
        </a:p>
      </dgm:t>
    </dgm:pt>
    <dgm:pt modelId="{269F4D13-9167-4EEE-84F4-585D2976B8F2}" type="parTrans" cxnId="{327FCCF9-114F-4D25-B15A-C78D77F656D2}">
      <dgm:prSet/>
      <dgm:spPr/>
      <dgm:t>
        <a:bodyPr/>
        <a:lstStyle/>
        <a:p>
          <a:endParaRPr lang="en-US"/>
        </a:p>
      </dgm:t>
    </dgm:pt>
    <dgm:pt modelId="{8C62D2F6-2AC0-4E47-844B-27113CBC66CE}" type="sibTrans" cxnId="{327FCCF9-114F-4D25-B15A-C78D77F656D2}">
      <dgm:prSet/>
      <dgm:spPr/>
      <dgm:t>
        <a:bodyPr/>
        <a:lstStyle/>
        <a:p>
          <a:endParaRPr lang="en-US"/>
        </a:p>
      </dgm:t>
    </dgm:pt>
    <dgm:pt modelId="{60EE9C7A-E4A7-4D3B-8CCA-1BA46F523968}">
      <dgm:prSet phldrT="[Text]"/>
      <dgm:spPr/>
      <dgm:t>
        <a:bodyPr/>
        <a:lstStyle/>
        <a:p>
          <a:r>
            <a:rPr lang="en-US" dirty="0" smtClean="0"/>
            <a:t>Jealous</a:t>
          </a:r>
          <a:endParaRPr lang="en-US" dirty="0"/>
        </a:p>
      </dgm:t>
    </dgm:pt>
    <dgm:pt modelId="{8E53371A-EB00-4FA1-9230-7F3CC5505BBA}" type="parTrans" cxnId="{B4EF39C1-E438-417E-B1C3-878B3F678F6E}">
      <dgm:prSet/>
      <dgm:spPr/>
      <dgm:t>
        <a:bodyPr/>
        <a:lstStyle/>
        <a:p>
          <a:endParaRPr lang="en-US"/>
        </a:p>
      </dgm:t>
    </dgm:pt>
    <dgm:pt modelId="{6C43D72A-A28D-4379-8F0C-4576EFFAEA59}" type="sibTrans" cxnId="{B4EF39C1-E438-417E-B1C3-878B3F678F6E}">
      <dgm:prSet/>
      <dgm:spPr/>
      <dgm:t>
        <a:bodyPr/>
        <a:lstStyle/>
        <a:p>
          <a:endParaRPr lang="en-US"/>
        </a:p>
      </dgm:t>
    </dgm:pt>
    <dgm:pt modelId="{83869E41-BF78-422B-89E5-E2ABFB3F12E7}">
      <dgm:prSet phldrT="[Text]"/>
      <dgm:spPr/>
      <dgm:t>
        <a:bodyPr/>
        <a:lstStyle/>
        <a:p>
          <a:r>
            <a:rPr lang="en-US" dirty="0" smtClean="0"/>
            <a:t>Annoyed</a:t>
          </a:r>
          <a:endParaRPr lang="en-US" dirty="0"/>
        </a:p>
      </dgm:t>
    </dgm:pt>
    <dgm:pt modelId="{7E0C18C0-2163-410B-823E-432B4C2D68C3}" type="parTrans" cxnId="{31ED737F-83D4-4B30-8E5C-67510B0C7574}">
      <dgm:prSet/>
      <dgm:spPr/>
      <dgm:t>
        <a:bodyPr/>
        <a:lstStyle/>
        <a:p>
          <a:endParaRPr lang="en-US"/>
        </a:p>
      </dgm:t>
    </dgm:pt>
    <dgm:pt modelId="{88BF616A-81A2-47C8-99A8-1A1345624CC2}" type="sibTrans" cxnId="{31ED737F-83D4-4B30-8E5C-67510B0C7574}">
      <dgm:prSet/>
      <dgm:spPr/>
      <dgm:t>
        <a:bodyPr/>
        <a:lstStyle/>
        <a:p>
          <a:endParaRPr lang="en-US"/>
        </a:p>
      </dgm:t>
    </dgm:pt>
    <dgm:pt modelId="{7DDAD369-FB72-4326-A004-76197E173D07}">
      <dgm:prSet phldrT="[Text]"/>
      <dgm:spPr/>
      <dgm:t>
        <a:bodyPr/>
        <a:lstStyle/>
        <a:p>
          <a:r>
            <a:rPr lang="en-US" dirty="0" smtClean="0"/>
            <a:t>Hurt</a:t>
          </a:r>
          <a:endParaRPr lang="en-US" dirty="0"/>
        </a:p>
      </dgm:t>
    </dgm:pt>
    <dgm:pt modelId="{42E5685B-CC91-4E35-BDD8-2A4E9CBB430D}" type="parTrans" cxnId="{5EA566C0-15E6-47FB-AD65-15329E5F834C}">
      <dgm:prSet/>
      <dgm:spPr/>
      <dgm:t>
        <a:bodyPr/>
        <a:lstStyle/>
        <a:p>
          <a:endParaRPr lang="en-US"/>
        </a:p>
      </dgm:t>
    </dgm:pt>
    <dgm:pt modelId="{D79DF5B3-D5D3-42D9-B2C7-E4A323D63ABF}" type="sibTrans" cxnId="{5EA566C0-15E6-47FB-AD65-15329E5F834C}">
      <dgm:prSet/>
      <dgm:spPr/>
      <dgm:t>
        <a:bodyPr/>
        <a:lstStyle/>
        <a:p>
          <a:endParaRPr lang="en-US"/>
        </a:p>
      </dgm:t>
    </dgm:pt>
    <dgm:pt modelId="{E0CC9200-DE7A-48F4-ACB5-195D579F2DB3}">
      <dgm:prSet phldrT="[Text]"/>
      <dgm:spPr/>
      <dgm:t>
        <a:bodyPr/>
        <a:lstStyle/>
        <a:p>
          <a:r>
            <a:rPr lang="en-US" dirty="0" smtClean="0"/>
            <a:t>Resentment</a:t>
          </a:r>
          <a:endParaRPr lang="en-US" dirty="0"/>
        </a:p>
      </dgm:t>
    </dgm:pt>
    <dgm:pt modelId="{7318B09A-B04A-48B5-BC9B-F659DE66836B}" type="sibTrans" cxnId="{233ACBAE-7BD2-4C62-BD0D-7DD027E6C185}">
      <dgm:prSet/>
      <dgm:spPr/>
      <dgm:t>
        <a:bodyPr/>
        <a:lstStyle/>
        <a:p>
          <a:endParaRPr lang="en-US"/>
        </a:p>
      </dgm:t>
    </dgm:pt>
    <dgm:pt modelId="{88C0D9EB-A064-49AE-B528-5D512166CBAD}" type="parTrans" cxnId="{233ACBAE-7BD2-4C62-BD0D-7DD027E6C185}">
      <dgm:prSet/>
      <dgm:spPr/>
      <dgm:t>
        <a:bodyPr/>
        <a:lstStyle/>
        <a:p>
          <a:endParaRPr lang="en-US"/>
        </a:p>
      </dgm:t>
    </dgm:pt>
    <dgm:pt modelId="{D11C221C-5FD2-44FB-97A3-519C1155E164}" type="pres">
      <dgm:prSet presAssocID="{F5D398D0-1CC9-4C5F-9B13-C8A670A0CB21}" presName="composite" presStyleCnt="0">
        <dgm:presLayoutVars>
          <dgm:chMax val="5"/>
          <dgm:dir/>
          <dgm:animLvl val="ctr"/>
          <dgm:resizeHandles val="exact"/>
        </dgm:presLayoutVars>
      </dgm:prSet>
      <dgm:spPr/>
      <dgm:t>
        <a:bodyPr/>
        <a:lstStyle/>
        <a:p>
          <a:endParaRPr lang="en-US"/>
        </a:p>
      </dgm:t>
    </dgm:pt>
    <dgm:pt modelId="{C8C66AF8-665B-4D81-B39E-B7DF98F22274}" type="pres">
      <dgm:prSet presAssocID="{F5D398D0-1CC9-4C5F-9B13-C8A670A0CB21}" presName="cycle" presStyleCnt="0"/>
      <dgm:spPr/>
    </dgm:pt>
    <dgm:pt modelId="{A5730CAD-B455-4B06-B942-814F57B3B3BE}" type="pres">
      <dgm:prSet presAssocID="{F5D398D0-1CC9-4C5F-9B13-C8A670A0CB21}" presName="centerShape" presStyleCnt="0"/>
      <dgm:spPr/>
    </dgm:pt>
    <dgm:pt modelId="{D4D9785F-7D9C-48D6-BDF5-8491B378CDE2}" type="pres">
      <dgm:prSet presAssocID="{F5D398D0-1CC9-4C5F-9B13-C8A670A0CB21}" presName="connSite" presStyleLbl="node1" presStyleIdx="0" presStyleCnt="4"/>
      <dgm:spPr/>
    </dgm:pt>
    <dgm:pt modelId="{7AF582E5-B9A3-4C63-882C-3016FA18BF5D}" type="pres">
      <dgm:prSet presAssocID="{F5D398D0-1CC9-4C5F-9B13-C8A670A0CB21}"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CC496855-C2C8-494D-ACAC-30A3FB135EB7}" type="pres">
      <dgm:prSet presAssocID="{89EFBC31-9ABF-4AB0-B386-0AF0C568727A}" presName="Name25" presStyleLbl="parChTrans1D1" presStyleIdx="0" presStyleCnt="3"/>
      <dgm:spPr/>
      <dgm:t>
        <a:bodyPr/>
        <a:lstStyle/>
        <a:p>
          <a:endParaRPr lang="en-US"/>
        </a:p>
      </dgm:t>
    </dgm:pt>
    <dgm:pt modelId="{B73FE95F-0A67-42DC-BFF1-D6DBDFD6F70D}" type="pres">
      <dgm:prSet presAssocID="{7CEDDCA4-CD3F-46DD-99AF-34D086171B29}" presName="node" presStyleCnt="0"/>
      <dgm:spPr/>
    </dgm:pt>
    <dgm:pt modelId="{ACE120A4-2332-4930-A1C8-5E627986E80F}" type="pres">
      <dgm:prSet presAssocID="{7CEDDCA4-CD3F-46DD-99AF-34D086171B29}" presName="parentNode" presStyleLbl="node1" presStyleIdx="1" presStyleCnt="4" custScaleX="136659">
        <dgm:presLayoutVars>
          <dgm:chMax val="1"/>
          <dgm:bulletEnabled val="1"/>
        </dgm:presLayoutVars>
      </dgm:prSet>
      <dgm:spPr/>
      <dgm:t>
        <a:bodyPr/>
        <a:lstStyle/>
        <a:p>
          <a:endParaRPr lang="en-US"/>
        </a:p>
      </dgm:t>
    </dgm:pt>
    <dgm:pt modelId="{0115C2B4-C984-4E88-BBDA-EA547D279423}" type="pres">
      <dgm:prSet presAssocID="{7CEDDCA4-CD3F-46DD-99AF-34D086171B29}" presName="childNode" presStyleLbl="revTx" presStyleIdx="0" presStyleCnt="3">
        <dgm:presLayoutVars>
          <dgm:bulletEnabled val="1"/>
        </dgm:presLayoutVars>
      </dgm:prSet>
      <dgm:spPr/>
      <dgm:t>
        <a:bodyPr/>
        <a:lstStyle/>
        <a:p>
          <a:endParaRPr lang="en-US"/>
        </a:p>
      </dgm:t>
    </dgm:pt>
    <dgm:pt modelId="{B9EA2ED7-7E2A-4995-87BA-FF16D4D2C60B}" type="pres">
      <dgm:prSet presAssocID="{F97574A7-B740-41B0-B63D-DA933B12E03D}" presName="Name25" presStyleLbl="parChTrans1D1" presStyleIdx="1" presStyleCnt="3"/>
      <dgm:spPr/>
      <dgm:t>
        <a:bodyPr/>
        <a:lstStyle/>
        <a:p>
          <a:endParaRPr lang="en-US"/>
        </a:p>
      </dgm:t>
    </dgm:pt>
    <dgm:pt modelId="{45062EEA-C589-48F8-ABBB-499BB335EC26}" type="pres">
      <dgm:prSet presAssocID="{D3598783-DB1E-435F-9DBD-1A1696B63EF7}" presName="node" presStyleCnt="0"/>
      <dgm:spPr/>
    </dgm:pt>
    <dgm:pt modelId="{54E31EEA-E50B-4E81-9736-70744827D6C2}" type="pres">
      <dgm:prSet presAssocID="{D3598783-DB1E-435F-9DBD-1A1696B63EF7}" presName="parentNode" presStyleLbl="node1" presStyleIdx="2" presStyleCnt="4" custScaleX="134475">
        <dgm:presLayoutVars>
          <dgm:chMax val="1"/>
          <dgm:bulletEnabled val="1"/>
        </dgm:presLayoutVars>
      </dgm:prSet>
      <dgm:spPr/>
      <dgm:t>
        <a:bodyPr/>
        <a:lstStyle/>
        <a:p>
          <a:endParaRPr lang="en-US"/>
        </a:p>
      </dgm:t>
    </dgm:pt>
    <dgm:pt modelId="{70F499A6-15DF-4D71-A22C-F710880D14BE}" type="pres">
      <dgm:prSet presAssocID="{D3598783-DB1E-435F-9DBD-1A1696B63EF7}" presName="childNode" presStyleLbl="revTx" presStyleIdx="1" presStyleCnt="3">
        <dgm:presLayoutVars>
          <dgm:bulletEnabled val="1"/>
        </dgm:presLayoutVars>
      </dgm:prSet>
      <dgm:spPr/>
      <dgm:t>
        <a:bodyPr/>
        <a:lstStyle/>
        <a:p>
          <a:endParaRPr lang="en-US"/>
        </a:p>
      </dgm:t>
    </dgm:pt>
    <dgm:pt modelId="{FBD9B663-B59E-49E2-8E07-A8E9B8EEF909}" type="pres">
      <dgm:prSet presAssocID="{8E53371A-EB00-4FA1-9230-7F3CC5505BBA}" presName="Name25" presStyleLbl="parChTrans1D1" presStyleIdx="2" presStyleCnt="3"/>
      <dgm:spPr/>
      <dgm:t>
        <a:bodyPr/>
        <a:lstStyle/>
        <a:p>
          <a:endParaRPr lang="en-US"/>
        </a:p>
      </dgm:t>
    </dgm:pt>
    <dgm:pt modelId="{782609CA-4C67-414F-AC1B-58909AD89599}" type="pres">
      <dgm:prSet presAssocID="{60EE9C7A-E4A7-4D3B-8CCA-1BA46F523968}" presName="node" presStyleCnt="0"/>
      <dgm:spPr/>
    </dgm:pt>
    <dgm:pt modelId="{A969C318-CC24-4F56-B06F-8374EB4D85F4}" type="pres">
      <dgm:prSet presAssocID="{60EE9C7A-E4A7-4D3B-8CCA-1BA46F523968}" presName="parentNode" presStyleLbl="node1" presStyleIdx="3" presStyleCnt="4" custScaleX="144237">
        <dgm:presLayoutVars>
          <dgm:chMax val="1"/>
          <dgm:bulletEnabled val="1"/>
        </dgm:presLayoutVars>
      </dgm:prSet>
      <dgm:spPr/>
      <dgm:t>
        <a:bodyPr/>
        <a:lstStyle/>
        <a:p>
          <a:endParaRPr lang="en-US"/>
        </a:p>
      </dgm:t>
    </dgm:pt>
    <dgm:pt modelId="{D270C9D7-13A6-445C-ADB8-C7DFEA1D55D3}" type="pres">
      <dgm:prSet presAssocID="{60EE9C7A-E4A7-4D3B-8CCA-1BA46F523968}" presName="childNode" presStyleLbl="revTx" presStyleIdx="2" presStyleCnt="3">
        <dgm:presLayoutVars>
          <dgm:bulletEnabled val="1"/>
        </dgm:presLayoutVars>
      </dgm:prSet>
      <dgm:spPr/>
      <dgm:t>
        <a:bodyPr/>
        <a:lstStyle/>
        <a:p>
          <a:endParaRPr lang="en-US"/>
        </a:p>
      </dgm:t>
    </dgm:pt>
  </dgm:ptLst>
  <dgm:cxnLst>
    <dgm:cxn modelId="{033AE7AA-6EF0-4426-A4E5-A7FDF98C4FBA}" srcId="{F5D398D0-1CC9-4C5F-9B13-C8A670A0CB21}" destId="{7CEDDCA4-CD3F-46DD-99AF-34D086171B29}" srcOrd="0" destOrd="0" parTransId="{89EFBC31-9ABF-4AB0-B386-0AF0C568727A}" sibTransId="{9AE32DE2-3377-4D9E-80AF-D0731D77E477}"/>
    <dgm:cxn modelId="{2F8E81F1-ADAC-429F-926E-04F7BC09AE25}" type="presOf" srcId="{E0CC9200-DE7A-48F4-ACB5-195D579F2DB3}" destId="{0115C2B4-C984-4E88-BBDA-EA547D279423}" srcOrd="0" destOrd="1" presId="urn:microsoft.com/office/officeart/2005/8/layout/radial2"/>
    <dgm:cxn modelId="{BB481D18-C123-491D-9AE7-65E9D06512C2}" srcId="{7CEDDCA4-CD3F-46DD-99AF-34D086171B29}" destId="{F0983FF0-9F2B-44B2-A7A0-C3F866FCE65E}" srcOrd="0" destOrd="0" parTransId="{FD901403-A2E7-48EE-99B6-ADFC88955477}" sibTransId="{CC46FF4F-7953-43F9-BC86-71398323E03B}"/>
    <dgm:cxn modelId="{0B7FB0C4-24F8-4193-AF5A-8B5F558451FE}" type="presOf" srcId="{7DDAD369-FB72-4326-A004-76197E173D07}" destId="{D270C9D7-13A6-445C-ADB8-C7DFEA1D55D3}" srcOrd="0" destOrd="1" presId="urn:microsoft.com/office/officeart/2005/8/layout/radial2"/>
    <dgm:cxn modelId="{20CF7769-2EBB-4560-B3D2-AA44D7CFED97}" srcId="{D3598783-DB1E-435F-9DBD-1A1696B63EF7}" destId="{076C62A1-CA3D-457B-880B-A288AEB8AB04}" srcOrd="0" destOrd="0" parTransId="{57926B00-D300-417D-A837-E28CE1076F67}" sibTransId="{7DA0B623-D033-4AD2-85BB-AE178839E2F9}"/>
    <dgm:cxn modelId="{C11D607E-5BEF-48BD-8E7F-82D310199280}" type="presOf" srcId="{8E53371A-EB00-4FA1-9230-7F3CC5505BBA}" destId="{FBD9B663-B59E-49E2-8E07-A8E9B8EEF909}" srcOrd="0" destOrd="0" presId="urn:microsoft.com/office/officeart/2005/8/layout/radial2"/>
    <dgm:cxn modelId="{F1B44DD7-5673-4612-A6DC-BD1D6613C6D2}" type="presOf" srcId="{89EFBC31-9ABF-4AB0-B386-0AF0C568727A}" destId="{CC496855-C2C8-494D-ACAC-30A3FB135EB7}" srcOrd="0" destOrd="0" presId="urn:microsoft.com/office/officeart/2005/8/layout/radial2"/>
    <dgm:cxn modelId="{7C085F89-4FCC-4FD9-98B2-CDD27C5C2EB0}" type="presOf" srcId="{076C62A1-CA3D-457B-880B-A288AEB8AB04}" destId="{70F499A6-15DF-4D71-A22C-F710880D14BE}" srcOrd="0" destOrd="0" presId="urn:microsoft.com/office/officeart/2005/8/layout/radial2"/>
    <dgm:cxn modelId="{EFA06F5E-1E77-4CFC-BBB9-8E2631E8B0EC}" type="presOf" srcId="{61144DA6-EF5B-4BE5-AD98-135008D4B9CD}" destId="{70F499A6-15DF-4D71-A22C-F710880D14BE}" srcOrd="0" destOrd="1" presId="urn:microsoft.com/office/officeart/2005/8/layout/radial2"/>
    <dgm:cxn modelId="{233ACBAE-7BD2-4C62-BD0D-7DD027E6C185}" srcId="{7CEDDCA4-CD3F-46DD-99AF-34D086171B29}" destId="{E0CC9200-DE7A-48F4-ACB5-195D579F2DB3}" srcOrd="1" destOrd="0" parTransId="{88C0D9EB-A064-49AE-B528-5D512166CBAD}" sibTransId="{7318B09A-B04A-48B5-BC9B-F659DE66836B}"/>
    <dgm:cxn modelId="{A4FD8AFE-513B-46F8-B4CA-3E10186E52CE}" type="presOf" srcId="{F5D398D0-1CC9-4C5F-9B13-C8A670A0CB21}" destId="{D11C221C-5FD2-44FB-97A3-519C1155E164}" srcOrd="0" destOrd="0" presId="urn:microsoft.com/office/officeart/2005/8/layout/radial2"/>
    <dgm:cxn modelId="{31ED737F-83D4-4B30-8E5C-67510B0C7574}" srcId="{60EE9C7A-E4A7-4D3B-8CCA-1BA46F523968}" destId="{83869E41-BF78-422B-89E5-E2ABFB3F12E7}" srcOrd="0" destOrd="0" parTransId="{7E0C18C0-2163-410B-823E-432B4C2D68C3}" sibTransId="{88BF616A-81A2-47C8-99A8-1A1345624CC2}"/>
    <dgm:cxn modelId="{B4EF39C1-E438-417E-B1C3-878B3F678F6E}" srcId="{F5D398D0-1CC9-4C5F-9B13-C8A670A0CB21}" destId="{60EE9C7A-E4A7-4D3B-8CCA-1BA46F523968}" srcOrd="2" destOrd="0" parTransId="{8E53371A-EB00-4FA1-9230-7F3CC5505BBA}" sibTransId="{6C43D72A-A28D-4379-8F0C-4576EFFAEA59}"/>
    <dgm:cxn modelId="{5EA566C0-15E6-47FB-AD65-15329E5F834C}" srcId="{60EE9C7A-E4A7-4D3B-8CCA-1BA46F523968}" destId="{7DDAD369-FB72-4326-A004-76197E173D07}" srcOrd="1" destOrd="0" parTransId="{42E5685B-CC91-4E35-BDD8-2A4E9CBB430D}" sibTransId="{D79DF5B3-D5D3-42D9-B2C7-E4A323D63ABF}"/>
    <dgm:cxn modelId="{14ACCE2B-2CF6-494D-A29C-2A5E014C0A81}" type="presOf" srcId="{D3598783-DB1E-435F-9DBD-1A1696B63EF7}" destId="{54E31EEA-E50B-4E81-9736-70744827D6C2}" srcOrd="0" destOrd="0" presId="urn:microsoft.com/office/officeart/2005/8/layout/radial2"/>
    <dgm:cxn modelId="{DFD17AEB-7E81-4DCD-8CC7-015214BA1844}" srcId="{F5D398D0-1CC9-4C5F-9B13-C8A670A0CB21}" destId="{D3598783-DB1E-435F-9DBD-1A1696B63EF7}" srcOrd="1" destOrd="0" parTransId="{F97574A7-B740-41B0-B63D-DA933B12E03D}" sibTransId="{FFEDA5AE-0B09-48B4-AC23-3DDA3543AE0C}"/>
    <dgm:cxn modelId="{327FCCF9-114F-4D25-B15A-C78D77F656D2}" srcId="{D3598783-DB1E-435F-9DBD-1A1696B63EF7}" destId="{61144DA6-EF5B-4BE5-AD98-135008D4B9CD}" srcOrd="1" destOrd="0" parTransId="{269F4D13-9167-4EEE-84F4-585D2976B8F2}" sibTransId="{8C62D2F6-2AC0-4E47-844B-27113CBC66CE}"/>
    <dgm:cxn modelId="{37018D97-9502-43F4-9EB9-23C7EEB183F1}" type="presOf" srcId="{F97574A7-B740-41B0-B63D-DA933B12E03D}" destId="{B9EA2ED7-7E2A-4995-87BA-FF16D4D2C60B}" srcOrd="0" destOrd="0" presId="urn:microsoft.com/office/officeart/2005/8/layout/radial2"/>
    <dgm:cxn modelId="{31849A7A-3D6A-4C87-8121-252769023EF3}" type="presOf" srcId="{7CEDDCA4-CD3F-46DD-99AF-34D086171B29}" destId="{ACE120A4-2332-4930-A1C8-5E627986E80F}" srcOrd="0" destOrd="0" presId="urn:microsoft.com/office/officeart/2005/8/layout/radial2"/>
    <dgm:cxn modelId="{755E39C4-D6E8-4F80-B519-8DDC8D986CE5}" type="presOf" srcId="{83869E41-BF78-422B-89E5-E2ABFB3F12E7}" destId="{D270C9D7-13A6-445C-ADB8-C7DFEA1D55D3}" srcOrd="0" destOrd="0" presId="urn:microsoft.com/office/officeart/2005/8/layout/radial2"/>
    <dgm:cxn modelId="{B3980BC8-20CB-4941-9105-6BEE3EA7C554}" type="presOf" srcId="{F0983FF0-9F2B-44B2-A7A0-C3F866FCE65E}" destId="{0115C2B4-C984-4E88-BBDA-EA547D279423}" srcOrd="0" destOrd="0" presId="urn:microsoft.com/office/officeart/2005/8/layout/radial2"/>
    <dgm:cxn modelId="{267169BE-6E96-4B65-9E99-A8278CA60D95}" type="presOf" srcId="{60EE9C7A-E4A7-4D3B-8CCA-1BA46F523968}" destId="{A969C318-CC24-4F56-B06F-8374EB4D85F4}" srcOrd="0" destOrd="0" presId="urn:microsoft.com/office/officeart/2005/8/layout/radial2"/>
    <dgm:cxn modelId="{5E8A7E4D-1EE4-49A7-91C1-23BBB7A8237F}" type="presParOf" srcId="{D11C221C-5FD2-44FB-97A3-519C1155E164}" destId="{C8C66AF8-665B-4D81-B39E-B7DF98F22274}" srcOrd="0" destOrd="0" presId="urn:microsoft.com/office/officeart/2005/8/layout/radial2"/>
    <dgm:cxn modelId="{8ABFBB80-AF83-46EA-AB0E-3D3BD028C726}" type="presParOf" srcId="{C8C66AF8-665B-4D81-B39E-B7DF98F22274}" destId="{A5730CAD-B455-4B06-B942-814F57B3B3BE}" srcOrd="0" destOrd="0" presId="urn:microsoft.com/office/officeart/2005/8/layout/radial2"/>
    <dgm:cxn modelId="{81FC006E-78E3-472C-83DD-E81A7CDF11EC}" type="presParOf" srcId="{A5730CAD-B455-4B06-B942-814F57B3B3BE}" destId="{D4D9785F-7D9C-48D6-BDF5-8491B378CDE2}" srcOrd="0" destOrd="0" presId="urn:microsoft.com/office/officeart/2005/8/layout/radial2"/>
    <dgm:cxn modelId="{203A4B96-91BC-4A4A-B93D-E6DF0D8F90A1}" type="presParOf" srcId="{A5730CAD-B455-4B06-B942-814F57B3B3BE}" destId="{7AF582E5-B9A3-4C63-882C-3016FA18BF5D}" srcOrd="1" destOrd="0" presId="urn:microsoft.com/office/officeart/2005/8/layout/radial2"/>
    <dgm:cxn modelId="{13766F2F-7735-435D-B0B1-5301DC48C8D6}" type="presParOf" srcId="{C8C66AF8-665B-4D81-B39E-B7DF98F22274}" destId="{CC496855-C2C8-494D-ACAC-30A3FB135EB7}" srcOrd="1" destOrd="0" presId="urn:microsoft.com/office/officeart/2005/8/layout/radial2"/>
    <dgm:cxn modelId="{685DF2CB-D35E-44FC-A7CD-5566D82E8B69}" type="presParOf" srcId="{C8C66AF8-665B-4D81-B39E-B7DF98F22274}" destId="{B73FE95F-0A67-42DC-BFF1-D6DBDFD6F70D}" srcOrd="2" destOrd="0" presId="urn:microsoft.com/office/officeart/2005/8/layout/radial2"/>
    <dgm:cxn modelId="{27FC67D8-1744-45E1-9080-B8E27A2B8C9C}" type="presParOf" srcId="{B73FE95F-0A67-42DC-BFF1-D6DBDFD6F70D}" destId="{ACE120A4-2332-4930-A1C8-5E627986E80F}" srcOrd="0" destOrd="0" presId="urn:microsoft.com/office/officeart/2005/8/layout/radial2"/>
    <dgm:cxn modelId="{08E6EC73-196E-4FF1-8FD3-6A070F8E0EAE}" type="presParOf" srcId="{B73FE95F-0A67-42DC-BFF1-D6DBDFD6F70D}" destId="{0115C2B4-C984-4E88-BBDA-EA547D279423}" srcOrd="1" destOrd="0" presId="urn:microsoft.com/office/officeart/2005/8/layout/radial2"/>
    <dgm:cxn modelId="{A28C0182-FB69-42D1-BBC1-12C09988F7A6}" type="presParOf" srcId="{C8C66AF8-665B-4D81-B39E-B7DF98F22274}" destId="{B9EA2ED7-7E2A-4995-87BA-FF16D4D2C60B}" srcOrd="3" destOrd="0" presId="urn:microsoft.com/office/officeart/2005/8/layout/radial2"/>
    <dgm:cxn modelId="{195BF7DD-5CE7-47CB-8DB0-E071BAD8F57B}" type="presParOf" srcId="{C8C66AF8-665B-4D81-B39E-B7DF98F22274}" destId="{45062EEA-C589-48F8-ABBB-499BB335EC26}" srcOrd="4" destOrd="0" presId="urn:microsoft.com/office/officeart/2005/8/layout/radial2"/>
    <dgm:cxn modelId="{86FBFAB2-4FE4-4EC0-AB70-0C9EA39AE277}" type="presParOf" srcId="{45062EEA-C589-48F8-ABBB-499BB335EC26}" destId="{54E31EEA-E50B-4E81-9736-70744827D6C2}" srcOrd="0" destOrd="0" presId="urn:microsoft.com/office/officeart/2005/8/layout/radial2"/>
    <dgm:cxn modelId="{BB64FA45-DC29-4755-B749-6D9D59734FA1}" type="presParOf" srcId="{45062EEA-C589-48F8-ABBB-499BB335EC26}" destId="{70F499A6-15DF-4D71-A22C-F710880D14BE}" srcOrd="1" destOrd="0" presId="urn:microsoft.com/office/officeart/2005/8/layout/radial2"/>
    <dgm:cxn modelId="{0015B1F7-03DE-4C64-B152-E07DCFFE2590}" type="presParOf" srcId="{C8C66AF8-665B-4D81-B39E-B7DF98F22274}" destId="{FBD9B663-B59E-49E2-8E07-A8E9B8EEF909}" srcOrd="5" destOrd="0" presId="urn:microsoft.com/office/officeart/2005/8/layout/radial2"/>
    <dgm:cxn modelId="{B7F219A2-ECA6-4EB8-ADCF-4ACEFB956D04}" type="presParOf" srcId="{C8C66AF8-665B-4D81-B39E-B7DF98F22274}" destId="{782609CA-4C67-414F-AC1B-58909AD89599}" srcOrd="6" destOrd="0" presId="urn:microsoft.com/office/officeart/2005/8/layout/radial2"/>
    <dgm:cxn modelId="{AFB36BEB-7159-4E74-9EFA-ED2A9E0CDF51}" type="presParOf" srcId="{782609CA-4C67-414F-AC1B-58909AD89599}" destId="{A969C318-CC24-4F56-B06F-8374EB4D85F4}" srcOrd="0" destOrd="0" presId="urn:microsoft.com/office/officeart/2005/8/layout/radial2"/>
    <dgm:cxn modelId="{31519867-3F25-4715-A7FF-76EFDB1D8463}" type="presParOf" srcId="{782609CA-4C67-414F-AC1B-58909AD89599}" destId="{D270C9D7-13A6-445C-ADB8-C7DFEA1D55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67FBE-085D-406F-9A0D-F8159B1404D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59E7DCA-E13E-423A-A611-87112446D056}">
      <dgm:prSet phldrT="[Text]"/>
      <dgm:spPr/>
      <dgm:t>
        <a:bodyPr/>
        <a:lstStyle/>
        <a:p>
          <a:r>
            <a:rPr lang="en-US" dirty="0" smtClean="0"/>
            <a:t>Sad</a:t>
          </a:r>
          <a:endParaRPr lang="en-US" dirty="0"/>
        </a:p>
      </dgm:t>
    </dgm:pt>
    <dgm:pt modelId="{512A7F03-3B71-4FE4-AD4A-4034AC838E05}" type="parTrans" cxnId="{EE541662-471C-4362-9AA2-24564371728C}">
      <dgm:prSet/>
      <dgm:spPr/>
      <dgm:t>
        <a:bodyPr/>
        <a:lstStyle/>
        <a:p>
          <a:endParaRPr lang="en-US"/>
        </a:p>
      </dgm:t>
    </dgm:pt>
    <dgm:pt modelId="{2454AF5A-39F4-4004-BE5E-FD7E0DC3B62F}" type="sibTrans" cxnId="{EE541662-471C-4362-9AA2-24564371728C}">
      <dgm:prSet/>
      <dgm:spPr/>
      <dgm:t>
        <a:bodyPr/>
        <a:lstStyle/>
        <a:p>
          <a:endParaRPr lang="en-US"/>
        </a:p>
      </dgm:t>
    </dgm:pt>
    <dgm:pt modelId="{28CDE8DE-F823-4983-A403-1BBB93607EFE}">
      <dgm:prSet phldrT="[Text]"/>
      <dgm:spPr/>
      <dgm:t>
        <a:bodyPr/>
        <a:lstStyle/>
        <a:p>
          <a:r>
            <a:rPr lang="en-US" dirty="0" smtClean="0"/>
            <a:t>Bored</a:t>
          </a:r>
          <a:endParaRPr lang="en-US" dirty="0"/>
        </a:p>
      </dgm:t>
    </dgm:pt>
    <dgm:pt modelId="{BC72DDBA-6119-4594-B5BC-3E19696F4BE2}" type="parTrans" cxnId="{8639B72F-990A-42EF-B5D9-5E946822A244}">
      <dgm:prSet/>
      <dgm:spPr/>
      <dgm:t>
        <a:bodyPr/>
        <a:lstStyle/>
        <a:p>
          <a:endParaRPr lang="en-US"/>
        </a:p>
      </dgm:t>
    </dgm:pt>
    <dgm:pt modelId="{61E9C162-31CE-4788-9649-7B1C8BC5775F}" type="sibTrans" cxnId="{8639B72F-990A-42EF-B5D9-5E946822A244}">
      <dgm:prSet/>
      <dgm:spPr/>
      <dgm:t>
        <a:bodyPr/>
        <a:lstStyle/>
        <a:p>
          <a:endParaRPr lang="en-US"/>
        </a:p>
      </dgm:t>
    </dgm:pt>
    <dgm:pt modelId="{868F2245-CC66-4365-A5EA-A6EA66E72B3E}">
      <dgm:prSet phldrT="[Text]"/>
      <dgm:spPr/>
      <dgm:t>
        <a:bodyPr/>
        <a:lstStyle/>
        <a:p>
          <a:r>
            <a:rPr lang="en-US" dirty="0" smtClean="0"/>
            <a:t>Loss</a:t>
          </a:r>
          <a:endParaRPr lang="en-US" dirty="0"/>
        </a:p>
      </dgm:t>
    </dgm:pt>
    <dgm:pt modelId="{E7302000-017B-430B-9590-E6441FD985F1}" type="parTrans" cxnId="{F0F397A8-D5C8-42E9-9571-29647AC0AD88}">
      <dgm:prSet/>
      <dgm:spPr/>
      <dgm:t>
        <a:bodyPr/>
        <a:lstStyle/>
        <a:p>
          <a:endParaRPr lang="en-US"/>
        </a:p>
      </dgm:t>
    </dgm:pt>
    <dgm:pt modelId="{E2B148F9-8145-4669-9027-AB0F43269D20}" type="sibTrans" cxnId="{F0F397A8-D5C8-42E9-9571-29647AC0AD88}">
      <dgm:prSet/>
      <dgm:spPr/>
      <dgm:t>
        <a:bodyPr/>
        <a:lstStyle/>
        <a:p>
          <a:endParaRPr lang="en-US"/>
        </a:p>
      </dgm:t>
    </dgm:pt>
    <dgm:pt modelId="{4C678F0B-40CA-423D-B02E-9D57C968FA26}">
      <dgm:prSet phldrT="[Text]"/>
      <dgm:spPr/>
      <dgm:t>
        <a:bodyPr/>
        <a:lstStyle/>
        <a:p>
          <a:r>
            <a:rPr lang="en-US" dirty="0" smtClean="0"/>
            <a:t>Grief</a:t>
          </a:r>
          <a:endParaRPr lang="en-US" dirty="0"/>
        </a:p>
      </dgm:t>
    </dgm:pt>
    <dgm:pt modelId="{85950E80-599D-4A5A-A5DC-51A20620826A}" type="parTrans" cxnId="{455129F4-B280-4450-ADA8-8D8BC2D14845}">
      <dgm:prSet/>
      <dgm:spPr/>
      <dgm:t>
        <a:bodyPr/>
        <a:lstStyle/>
        <a:p>
          <a:endParaRPr lang="en-US"/>
        </a:p>
      </dgm:t>
    </dgm:pt>
    <dgm:pt modelId="{C7F1757F-C9F1-4BAF-B35C-EC30D5CB11AB}" type="sibTrans" cxnId="{455129F4-B280-4450-ADA8-8D8BC2D14845}">
      <dgm:prSet/>
      <dgm:spPr/>
      <dgm:t>
        <a:bodyPr/>
        <a:lstStyle/>
        <a:p>
          <a:endParaRPr lang="en-US"/>
        </a:p>
      </dgm:t>
    </dgm:pt>
    <dgm:pt modelId="{3C76214E-16D8-4EAE-9745-23BABE1C4C07}">
      <dgm:prSet phldrT="[Text]"/>
      <dgm:spPr/>
      <dgm:t>
        <a:bodyPr/>
        <a:lstStyle/>
        <a:p>
          <a:r>
            <a:rPr lang="en-US" dirty="0" smtClean="0"/>
            <a:t>Worried</a:t>
          </a:r>
          <a:endParaRPr lang="en-US" dirty="0"/>
        </a:p>
      </dgm:t>
    </dgm:pt>
    <dgm:pt modelId="{1A28EDBB-ACBC-4A12-8F5C-A700C975C866}" type="parTrans" cxnId="{BAA31217-4340-4B32-8BE2-60149C750277}">
      <dgm:prSet/>
      <dgm:spPr/>
      <dgm:t>
        <a:bodyPr/>
        <a:lstStyle/>
        <a:p>
          <a:endParaRPr lang="en-US"/>
        </a:p>
      </dgm:t>
    </dgm:pt>
    <dgm:pt modelId="{2ED6DC86-3C36-4DB1-95FD-05AECF80095A}" type="sibTrans" cxnId="{BAA31217-4340-4B32-8BE2-60149C750277}">
      <dgm:prSet/>
      <dgm:spPr/>
      <dgm:t>
        <a:bodyPr/>
        <a:lstStyle/>
        <a:p>
          <a:endParaRPr lang="en-US"/>
        </a:p>
      </dgm:t>
    </dgm:pt>
    <dgm:pt modelId="{FCCEA845-5926-4F7E-BC74-75E2756B7BC0}">
      <dgm:prSet phldrT="[Text]"/>
      <dgm:spPr/>
      <dgm:t>
        <a:bodyPr/>
        <a:lstStyle/>
        <a:p>
          <a:r>
            <a:rPr lang="en-US" dirty="0" smtClean="0"/>
            <a:t>Powerless</a:t>
          </a:r>
          <a:endParaRPr lang="en-US" dirty="0"/>
        </a:p>
      </dgm:t>
    </dgm:pt>
    <dgm:pt modelId="{0833C6B2-3CD9-4197-AC3D-3C5BBBDFC76F}" type="parTrans" cxnId="{A9626AF3-A4D1-4695-87F0-07127B4DC8F3}">
      <dgm:prSet/>
      <dgm:spPr/>
      <dgm:t>
        <a:bodyPr/>
        <a:lstStyle/>
        <a:p>
          <a:endParaRPr lang="en-US"/>
        </a:p>
      </dgm:t>
    </dgm:pt>
    <dgm:pt modelId="{E8AFCB83-5928-456D-938C-B4ACBBDDFAD1}" type="sibTrans" cxnId="{A9626AF3-A4D1-4695-87F0-07127B4DC8F3}">
      <dgm:prSet/>
      <dgm:spPr/>
      <dgm:t>
        <a:bodyPr/>
        <a:lstStyle/>
        <a:p>
          <a:endParaRPr lang="en-US"/>
        </a:p>
      </dgm:t>
    </dgm:pt>
    <dgm:pt modelId="{4834CCF3-5117-4D1D-90B2-F394A0075D3D}" type="pres">
      <dgm:prSet presAssocID="{EB367FBE-085D-406F-9A0D-F8159B1404D1}" presName="diagram" presStyleCnt="0">
        <dgm:presLayoutVars>
          <dgm:chPref val="1"/>
          <dgm:dir/>
          <dgm:animOne val="branch"/>
          <dgm:animLvl val="lvl"/>
          <dgm:resizeHandles val="exact"/>
        </dgm:presLayoutVars>
      </dgm:prSet>
      <dgm:spPr/>
      <dgm:t>
        <a:bodyPr/>
        <a:lstStyle/>
        <a:p>
          <a:endParaRPr lang="en-US"/>
        </a:p>
      </dgm:t>
    </dgm:pt>
    <dgm:pt modelId="{707D9215-890D-4C97-8C0A-E55387DC7514}" type="pres">
      <dgm:prSet presAssocID="{D59E7DCA-E13E-423A-A611-87112446D056}" presName="root1" presStyleCnt="0"/>
      <dgm:spPr/>
    </dgm:pt>
    <dgm:pt modelId="{256350F2-0703-443C-B4A9-AF4C4FBC2702}" type="pres">
      <dgm:prSet presAssocID="{D59E7DCA-E13E-423A-A611-87112446D056}" presName="LevelOneTextNode" presStyleLbl="node0" presStyleIdx="0" presStyleCnt="1">
        <dgm:presLayoutVars>
          <dgm:chPref val="3"/>
        </dgm:presLayoutVars>
      </dgm:prSet>
      <dgm:spPr/>
      <dgm:t>
        <a:bodyPr/>
        <a:lstStyle/>
        <a:p>
          <a:endParaRPr lang="en-US"/>
        </a:p>
      </dgm:t>
    </dgm:pt>
    <dgm:pt modelId="{829FCA09-E3FB-411D-8D76-F6ECD17A1332}" type="pres">
      <dgm:prSet presAssocID="{D59E7DCA-E13E-423A-A611-87112446D056}" presName="level2hierChild" presStyleCnt="0"/>
      <dgm:spPr/>
    </dgm:pt>
    <dgm:pt modelId="{E6AC91AA-CA0C-413F-80F8-966CABBE5D37}" type="pres">
      <dgm:prSet presAssocID="{BC72DDBA-6119-4594-B5BC-3E19696F4BE2}" presName="conn2-1" presStyleLbl="parChTrans1D2" presStyleIdx="0" presStyleCnt="2"/>
      <dgm:spPr/>
      <dgm:t>
        <a:bodyPr/>
        <a:lstStyle/>
        <a:p>
          <a:endParaRPr lang="en-US"/>
        </a:p>
      </dgm:t>
    </dgm:pt>
    <dgm:pt modelId="{C424E391-A15D-4B27-BC49-5C268364D05E}" type="pres">
      <dgm:prSet presAssocID="{BC72DDBA-6119-4594-B5BC-3E19696F4BE2}" presName="connTx" presStyleLbl="parChTrans1D2" presStyleIdx="0" presStyleCnt="2"/>
      <dgm:spPr/>
      <dgm:t>
        <a:bodyPr/>
        <a:lstStyle/>
        <a:p>
          <a:endParaRPr lang="en-US"/>
        </a:p>
      </dgm:t>
    </dgm:pt>
    <dgm:pt modelId="{B2B427A9-60E2-46BE-877A-FAA65F0B3346}" type="pres">
      <dgm:prSet presAssocID="{28CDE8DE-F823-4983-A403-1BBB93607EFE}" presName="root2" presStyleCnt="0"/>
      <dgm:spPr/>
    </dgm:pt>
    <dgm:pt modelId="{02617323-F8E9-4168-977A-71204E64E645}" type="pres">
      <dgm:prSet presAssocID="{28CDE8DE-F823-4983-A403-1BBB93607EFE}" presName="LevelTwoTextNode" presStyleLbl="node2" presStyleIdx="0" presStyleCnt="2">
        <dgm:presLayoutVars>
          <dgm:chPref val="3"/>
        </dgm:presLayoutVars>
      </dgm:prSet>
      <dgm:spPr/>
      <dgm:t>
        <a:bodyPr/>
        <a:lstStyle/>
        <a:p>
          <a:endParaRPr lang="en-US"/>
        </a:p>
      </dgm:t>
    </dgm:pt>
    <dgm:pt modelId="{1FEC246C-5511-4138-B623-78E4A0CD5B17}" type="pres">
      <dgm:prSet presAssocID="{28CDE8DE-F823-4983-A403-1BBB93607EFE}" presName="level3hierChild" presStyleCnt="0"/>
      <dgm:spPr/>
    </dgm:pt>
    <dgm:pt modelId="{1A4AED3D-CD4B-4EA5-B79E-4E0F57B1579C}" type="pres">
      <dgm:prSet presAssocID="{E7302000-017B-430B-9590-E6441FD985F1}" presName="conn2-1" presStyleLbl="parChTrans1D3" presStyleIdx="0" presStyleCnt="3"/>
      <dgm:spPr/>
      <dgm:t>
        <a:bodyPr/>
        <a:lstStyle/>
        <a:p>
          <a:endParaRPr lang="en-US"/>
        </a:p>
      </dgm:t>
    </dgm:pt>
    <dgm:pt modelId="{826B149D-EE55-4A9E-8BA5-969042EA8EAE}" type="pres">
      <dgm:prSet presAssocID="{E7302000-017B-430B-9590-E6441FD985F1}" presName="connTx" presStyleLbl="parChTrans1D3" presStyleIdx="0" presStyleCnt="3"/>
      <dgm:spPr/>
      <dgm:t>
        <a:bodyPr/>
        <a:lstStyle/>
        <a:p>
          <a:endParaRPr lang="en-US"/>
        </a:p>
      </dgm:t>
    </dgm:pt>
    <dgm:pt modelId="{8D8EE6C6-50AC-4DD5-9F8C-81C9B0772F09}" type="pres">
      <dgm:prSet presAssocID="{868F2245-CC66-4365-A5EA-A6EA66E72B3E}" presName="root2" presStyleCnt="0"/>
      <dgm:spPr/>
    </dgm:pt>
    <dgm:pt modelId="{11288CD8-2F25-4D88-8F6B-284BF5FC0BC8}" type="pres">
      <dgm:prSet presAssocID="{868F2245-CC66-4365-A5EA-A6EA66E72B3E}" presName="LevelTwoTextNode" presStyleLbl="node3" presStyleIdx="0" presStyleCnt="3">
        <dgm:presLayoutVars>
          <dgm:chPref val="3"/>
        </dgm:presLayoutVars>
      </dgm:prSet>
      <dgm:spPr/>
      <dgm:t>
        <a:bodyPr/>
        <a:lstStyle/>
        <a:p>
          <a:endParaRPr lang="en-US"/>
        </a:p>
      </dgm:t>
    </dgm:pt>
    <dgm:pt modelId="{BCDBD090-D717-403F-8D06-54C6FC21A196}" type="pres">
      <dgm:prSet presAssocID="{868F2245-CC66-4365-A5EA-A6EA66E72B3E}" presName="level3hierChild" presStyleCnt="0"/>
      <dgm:spPr/>
    </dgm:pt>
    <dgm:pt modelId="{88017818-ECCB-4DD9-9B02-1C0BD7D28C26}" type="pres">
      <dgm:prSet presAssocID="{85950E80-599D-4A5A-A5DC-51A20620826A}" presName="conn2-1" presStyleLbl="parChTrans1D3" presStyleIdx="1" presStyleCnt="3"/>
      <dgm:spPr/>
      <dgm:t>
        <a:bodyPr/>
        <a:lstStyle/>
        <a:p>
          <a:endParaRPr lang="en-US"/>
        </a:p>
      </dgm:t>
    </dgm:pt>
    <dgm:pt modelId="{665863D0-CA66-4533-A45B-A4A5B242E154}" type="pres">
      <dgm:prSet presAssocID="{85950E80-599D-4A5A-A5DC-51A20620826A}" presName="connTx" presStyleLbl="parChTrans1D3" presStyleIdx="1" presStyleCnt="3"/>
      <dgm:spPr/>
      <dgm:t>
        <a:bodyPr/>
        <a:lstStyle/>
        <a:p>
          <a:endParaRPr lang="en-US"/>
        </a:p>
      </dgm:t>
    </dgm:pt>
    <dgm:pt modelId="{EDBF7638-CD3B-44A0-B501-32198BED771B}" type="pres">
      <dgm:prSet presAssocID="{4C678F0B-40CA-423D-B02E-9D57C968FA26}" presName="root2" presStyleCnt="0"/>
      <dgm:spPr/>
    </dgm:pt>
    <dgm:pt modelId="{1A2DDDB1-8494-4F7F-8C1F-C23B6220FEA5}" type="pres">
      <dgm:prSet presAssocID="{4C678F0B-40CA-423D-B02E-9D57C968FA26}" presName="LevelTwoTextNode" presStyleLbl="node3" presStyleIdx="1" presStyleCnt="3">
        <dgm:presLayoutVars>
          <dgm:chPref val="3"/>
        </dgm:presLayoutVars>
      </dgm:prSet>
      <dgm:spPr/>
      <dgm:t>
        <a:bodyPr/>
        <a:lstStyle/>
        <a:p>
          <a:endParaRPr lang="en-US"/>
        </a:p>
      </dgm:t>
    </dgm:pt>
    <dgm:pt modelId="{6ED57322-4D39-4355-97E4-15AD038A12F6}" type="pres">
      <dgm:prSet presAssocID="{4C678F0B-40CA-423D-B02E-9D57C968FA26}" presName="level3hierChild" presStyleCnt="0"/>
      <dgm:spPr/>
    </dgm:pt>
    <dgm:pt modelId="{410A925F-E1F5-4AFD-ADC9-31BFAEB98E8C}" type="pres">
      <dgm:prSet presAssocID="{1A28EDBB-ACBC-4A12-8F5C-A700C975C866}" presName="conn2-1" presStyleLbl="parChTrans1D2" presStyleIdx="1" presStyleCnt="2"/>
      <dgm:spPr/>
      <dgm:t>
        <a:bodyPr/>
        <a:lstStyle/>
        <a:p>
          <a:endParaRPr lang="en-US"/>
        </a:p>
      </dgm:t>
    </dgm:pt>
    <dgm:pt modelId="{F2208E04-CD84-4B6E-B7DE-D32423D84F89}" type="pres">
      <dgm:prSet presAssocID="{1A28EDBB-ACBC-4A12-8F5C-A700C975C866}" presName="connTx" presStyleLbl="parChTrans1D2" presStyleIdx="1" presStyleCnt="2"/>
      <dgm:spPr/>
      <dgm:t>
        <a:bodyPr/>
        <a:lstStyle/>
        <a:p>
          <a:endParaRPr lang="en-US"/>
        </a:p>
      </dgm:t>
    </dgm:pt>
    <dgm:pt modelId="{46E5092A-D9BD-4C36-BB5B-F5A93067DEE0}" type="pres">
      <dgm:prSet presAssocID="{3C76214E-16D8-4EAE-9745-23BABE1C4C07}" presName="root2" presStyleCnt="0"/>
      <dgm:spPr/>
    </dgm:pt>
    <dgm:pt modelId="{9BDA2966-0F0E-4B7A-AB5C-2CA069646C7F}" type="pres">
      <dgm:prSet presAssocID="{3C76214E-16D8-4EAE-9745-23BABE1C4C07}" presName="LevelTwoTextNode" presStyleLbl="node2" presStyleIdx="1" presStyleCnt="2">
        <dgm:presLayoutVars>
          <dgm:chPref val="3"/>
        </dgm:presLayoutVars>
      </dgm:prSet>
      <dgm:spPr/>
      <dgm:t>
        <a:bodyPr/>
        <a:lstStyle/>
        <a:p>
          <a:endParaRPr lang="en-US"/>
        </a:p>
      </dgm:t>
    </dgm:pt>
    <dgm:pt modelId="{34876742-A950-486B-A6A2-5DFB7C7A1235}" type="pres">
      <dgm:prSet presAssocID="{3C76214E-16D8-4EAE-9745-23BABE1C4C07}" presName="level3hierChild" presStyleCnt="0"/>
      <dgm:spPr/>
    </dgm:pt>
    <dgm:pt modelId="{91AF3913-963D-4AC4-A2A8-26C0C2383BDC}" type="pres">
      <dgm:prSet presAssocID="{0833C6B2-3CD9-4197-AC3D-3C5BBBDFC76F}" presName="conn2-1" presStyleLbl="parChTrans1D3" presStyleIdx="2" presStyleCnt="3"/>
      <dgm:spPr/>
      <dgm:t>
        <a:bodyPr/>
        <a:lstStyle/>
        <a:p>
          <a:endParaRPr lang="en-US"/>
        </a:p>
      </dgm:t>
    </dgm:pt>
    <dgm:pt modelId="{71CD87F2-1D5E-4E30-A57B-B5958C7956E2}" type="pres">
      <dgm:prSet presAssocID="{0833C6B2-3CD9-4197-AC3D-3C5BBBDFC76F}" presName="connTx" presStyleLbl="parChTrans1D3" presStyleIdx="2" presStyleCnt="3"/>
      <dgm:spPr/>
      <dgm:t>
        <a:bodyPr/>
        <a:lstStyle/>
        <a:p>
          <a:endParaRPr lang="en-US"/>
        </a:p>
      </dgm:t>
    </dgm:pt>
    <dgm:pt modelId="{775DAD24-70D1-47BC-9DA2-4BFD4FABA438}" type="pres">
      <dgm:prSet presAssocID="{FCCEA845-5926-4F7E-BC74-75E2756B7BC0}" presName="root2" presStyleCnt="0"/>
      <dgm:spPr/>
    </dgm:pt>
    <dgm:pt modelId="{34915673-F23B-4449-8F66-CA5859760185}" type="pres">
      <dgm:prSet presAssocID="{FCCEA845-5926-4F7E-BC74-75E2756B7BC0}" presName="LevelTwoTextNode" presStyleLbl="node3" presStyleIdx="2" presStyleCnt="3">
        <dgm:presLayoutVars>
          <dgm:chPref val="3"/>
        </dgm:presLayoutVars>
      </dgm:prSet>
      <dgm:spPr/>
      <dgm:t>
        <a:bodyPr/>
        <a:lstStyle/>
        <a:p>
          <a:endParaRPr lang="en-US"/>
        </a:p>
      </dgm:t>
    </dgm:pt>
    <dgm:pt modelId="{6D38728E-FFF7-4AB1-9B78-A6772DC079E8}" type="pres">
      <dgm:prSet presAssocID="{FCCEA845-5926-4F7E-BC74-75E2756B7BC0}" presName="level3hierChild" presStyleCnt="0"/>
      <dgm:spPr/>
    </dgm:pt>
  </dgm:ptLst>
  <dgm:cxnLst>
    <dgm:cxn modelId="{BAA31217-4340-4B32-8BE2-60149C750277}" srcId="{D59E7DCA-E13E-423A-A611-87112446D056}" destId="{3C76214E-16D8-4EAE-9745-23BABE1C4C07}" srcOrd="1" destOrd="0" parTransId="{1A28EDBB-ACBC-4A12-8F5C-A700C975C866}" sibTransId="{2ED6DC86-3C36-4DB1-95FD-05AECF80095A}"/>
    <dgm:cxn modelId="{455129F4-B280-4450-ADA8-8D8BC2D14845}" srcId="{28CDE8DE-F823-4983-A403-1BBB93607EFE}" destId="{4C678F0B-40CA-423D-B02E-9D57C968FA26}" srcOrd="1" destOrd="0" parTransId="{85950E80-599D-4A5A-A5DC-51A20620826A}" sibTransId="{C7F1757F-C9F1-4BAF-B35C-EC30D5CB11AB}"/>
    <dgm:cxn modelId="{EAACE163-4E59-47E5-AFEE-AF7DF1D9FBEE}" type="presOf" srcId="{E7302000-017B-430B-9590-E6441FD985F1}" destId="{1A4AED3D-CD4B-4EA5-B79E-4E0F57B1579C}" srcOrd="0" destOrd="0" presId="urn:microsoft.com/office/officeart/2005/8/layout/hierarchy2"/>
    <dgm:cxn modelId="{EA127B79-5213-4D59-9D29-9577178E64F3}" type="presOf" srcId="{85950E80-599D-4A5A-A5DC-51A20620826A}" destId="{665863D0-CA66-4533-A45B-A4A5B242E154}" srcOrd="1" destOrd="0" presId="urn:microsoft.com/office/officeart/2005/8/layout/hierarchy2"/>
    <dgm:cxn modelId="{C8968775-5D94-44B8-BBD2-36C9C02D02BF}" type="presOf" srcId="{0833C6B2-3CD9-4197-AC3D-3C5BBBDFC76F}" destId="{71CD87F2-1D5E-4E30-A57B-B5958C7956E2}" srcOrd="1" destOrd="0" presId="urn:microsoft.com/office/officeart/2005/8/layout/hierarchy2"/>
    <dgm:cxn modelId="{F0F397A8-D5C8-42E9-9571-29647AC0AD88}" srcId="{28CDE8DE-F823-4983-A403-1BBB93607EFE}" destId="{868F2245-CC66-4365-A5EA-A6EA66E72B3E}" srcOrd="0" destOrd="0" parTransId="{E7302000-017B-430B-9590-E6441FD985F1}" sibTransId="{E2B148F9-8145-4669-9027-AB0F43269D20}"/>
    <dgm:cxn modelId="{F1CCD699-33E6-4806-B062-DBD7A7EB155F}" type="presOf" srcId="{D59E7DCA-E13E-423A-A611-87112446D056}" destId="{256350F2-0703-443C-B4A9-AF4C4FBC2702}" srcOrd="0" destOrd="0" presId="urn:microsoft.com/office/officeart/2005/8/layout/hierarchy2"/>
    <dgm:cxn modelId="{CB315232-C18A-4971-B179-6370D601C306}" type="presOf" srcId="{85950E80-599D-4A5A-A5DC-51A20620826A}" destId="{88017818-ECCB-4DD9-9B02-1C0BD7D28C26}" srcOrd="0" destOrd="0" presId="urn:microsoft.com/office/officeart/2005/8/layout/hierarchy2"/>
    <dgm:cxn modelId="{F5C61009-0B4A-4BFC-B8C0-B3F1B0073D74}" type="presOf" srcId="{EB367FBE-085D-406F-9A0D-F8159B1404D1}" destId="{4834CCF3-5117-4D1D-90B2-F394A0075D3D}" srcOrd="0" destOrd="0" presId="urn:microsoft.com/office/officeart/2005/8/layout/hierarchy2"/>
    <dgm:cxn modelId="{8639B72F-990A-42EF-B5D9-5E946822A244}" srcId="{D59E7DCA-E13E-423A-A611-87112446D056}" destId="{28CDE8DE-F823-4983-A403-1BBB93607EFE}" srcOrd="0" destOrd="0" parTransId="{BC72DDBA-6119-4594-B5BC-3E19696F4BE2}" sibTransId="{61E9C162-31CE-4788-9649-7B1C8BC5775F}"/>
    <dgm:cxn modelId="{9E1D14DA-A250-4A3F-B7F5-6646C23CD955}" type="presOf" srcId="{28CDE8DE-F823-4983-A403-1BBB93607EFE}" destId="{02617323-F8E9-4168-977A-71204E64E645}" srcOrd="0" destOrd="0" presId="urn:microsoft.com/office/officeart/2005/8/layout/hierarchy2"/>
    <dgm:cxn modelId="{42E7501A-1348-4896-BBAD-AE118ECCF375}" type="presOf" srcId="{0833C6B2-3CD9-4197-AC3D-3C5BBBDFC76F}" destId="{91AF3913-963D-4AC4-A2A8-26C0C2383BDC}" srcOrd="0" destOrd="0" presId="urn:microsoft.com/office/officeart/2005/8/layout/hierarchy2"/>
    <dgm:cxn modelId="{A708D88C-96A5-42AA-81F3-0084F6CE4B84}" type="presOf" srcId="{868F2245-CC66-4365-A5EA-A6EA66E72B3E}" destId="{11288CD8-2F25-4D88-8F6B-284BF5FC0BC8}" srcOrd="0" destOrd="0" presId="urn:microsoft.com/office/officeart/2005/8/layout/hierarchy2"/>
    <dgm:cxn modelId="{E6F2044F-4069-46A5-B743-C6C5D5D7FC45}" type="presOf" srcId="{4C678F0B-40CA-423D-B02E-9D57C968FA26}" destId="{1A2DDDB1-8494-4F7F-8C1F-C23B6220FEA5}" srcOrd="0" destOrd="0" presId="urn:microsoft.com/office/officeart/2005/8/layout/hierarchy2"/>
    <dgm:cxn modelId="{EE541662-471C-4362-9AA2-24564371728C}" srcId="{EB367FBE-085D-406F-9A0D-F8159B1404D1}" destId="{D59E7DCA-E13E-423A-A611-87112446D056}" srcOrd="0" destOrd="0" parTransId="{512A7F03-3B71-4FE4-AD4A-4034AC838E05}" sibTransId="{2454AF5A-39F4-4004-BE5E-FD7E0DC3B62F}"/>
    <dgm:cxn modelId="{A372E430-A345-44D8-91A5-A69E0C93C801}" type="presOf" srcId="{BC72DDBA-6119-4594-B5BC-3E19696F4BE2}" destId="{E6AC91AA-CA0C-413F-80F8-966CABBE5D37}" srcOrd="0" destOrd="0" presId="urn:microsoft.com/office/officeart/2005/8/layout/hierarchy2"/>
    <dgm:cxn modelId="{76FB8174-40D4-4536-B38E-7EA53A902B77}" type="presOf" srcId="{1A28EDBB-ACBC-4A12-8F5C-A700C975C866}" destId="{410A925F-E1F5-4AFD-ADC9-31BFAEB98E8C}" srcOrd="0" destOrd="0" presId="urn:microsoft.com/office/officeart/2005/8/layout/hierarchy2"/>
    <dgm:cxn modelId="{762BB2C4-E9ED-47B7-A91C-808EAB6DD85A}" type="presOf" srcId="{1A28EDBB-ACBC-4A12-8F5C-A700C975C866}" destId="{F2208E04-CD84-4B6E-B7DE-D32423D84F89}" srcOrd="1" destOrd="0" presId="urn:microsoft.com/office/officeart/2005/8/layout/hierarchy2"/>
    <dgm:cxn modelId="{12A283CE-9865-479F-88A1-3ED2F113632D}" type="presOf" srcId="{BC72DDBA-6119-4594-B5BC-3E19696F4BE2}" destId="{C424E391-A15D-4B27-BC49-5C268364D05E}" srcOrd="1" destOrd="0" presId="urn:microsoft.com/office/officeart/2005/8/layout/hierarchy2"/>
    <dgm:cxn modelId="{A9626AF3-A4D1-4695-87F0-07127B4DC8F3}" srcId="{3C76214E-16D8-4EAE-9745-23BABE1C4C07}" destId="{FCCEA845-5926-4F7E-BC74-75E2756B7BC0}" srcOrd="0" destOrd="0" parTransId="{0833C6B2-3CD9-4197-AC3D-3C5BBBDFC76F}" sibTransId="{E8AFCB83-5928-456D-938C-B4ACBBDDFAD1}"/>
    <dgm:cxn modelId="{85944817-B3C6-4B76-B75D-B927422C28AC}" type="presOf" srcId="{3C76214E-16D8-4EAE-9745-23BABE1C4C07}" destId="{9BDA2966-0F0E-4B7A-AB5C-2CA069646C7F}" srcOrd="0" destOrd="0" presId="urn:microsoft.com/office/officeart/2005/8/layout/hierarchy2"/>
    <dgm:cxn modelId="{1537A525-7898-4C51-8716-BAE9A7220C65}" type="presOf" srcId="{FCCEA845-5926-4F7E-BC74-75E2756B7BC0}" destId="{34915673-F23B-4449-8F66-CA5859760185}" srcOrd="0" destOrd="0" presId="urn:microsoft.com/office/officeart/2005/8/layout/hierarchy2"/>
    <dgm:cxn modelId="{2DE47F75-FFC1-4F32-9BDD-4445A6317BEF}" type="presOf" srcId="{E7302000-017B-430B-9590-E6441FD985F1}" destId="{826B149D-EE55-4A9E-8BA5-969042EA8EAE}" srcOrd="1" destOrd="0" presId="urn:microsoft.com/office/officeart/2005/8/layout/hierarchy2"/>
    <dgm:cxn modelId="{BCEA81EB-3590-41CC-BAC7-1FA3A9680215}" type="presParOf" srcId="{4834CCF3-5117-4D1D-90B2-F394A0075D3D}" destId="{707D9215-890D-4C97-8C0A-E55387DC7514}" srcOrd="0" destOrd="0" presId="urn:microsoft.com/office/officeart/2005/8/layout/hierarchy2"/>
    <dgm:cxn modelId="{B340D49B-C9AE-422E-B9DB-8456705BAFB2}" type="presParOf" srcId="{707D9215-890D-4C97-8C0A-E55387DC7514}" destId="{256350F2-0703-443C-B4A9-AF4C4FBC2702}" srcOrd="0" destOrd="0" presId="urn:microsoft.com/office/officeart/2005/8/layout/hierarchy2"/>
    <dgm:cxn modelId="{F10B8215-20D1-4E74-9C47-DA0AC34B76B0}" type="presParOf" srcId="{707D9215-890D-4C97-8C0A-E55387DC7514}" destId="{829FCA09-E3FB-411D-8D76-F6ECD17A1332}" srcOrd="1" destOrd="0" presId="urn:microsoft.com/office/officeart/2005/8/layout/hierarchy2"/>
    <dgm:cxn modelId="{FAAE4E0C-B5E2-4C30-8A33-C50CD8ADBD0D}" type="presParOf" srcId="{829FCA09-E3FB-411D-8D76-F6ECD17A1332}" destId="{E6AC91AA-CA0C-413F-80F8-966CABBE5D37}" srcOrd="0" destOrd="0" presId="urn:microsoft.com/office/officeart/2005/8/layout/hierarchy2"/>
    <dgm:cxn modelId="{00E3BBDA-F19B-49A8-9E30-E04FD307CACE}" type="presParOf" srcId="{E6AC91AA-CA0C-413F-80F8-966CABBE5D37}" destId="{C424E391-A15D-4B27-BC49-5C268364D05E}" srcOrd="0" destOrd="0" presId="urn:microsoft.com/office/officeart/2005/8/layout/hierarchy2"/>
    <dgm:cxn modelId="{B054F8E8-4C9E-4AE9-BD93-7A1BA8D6D202}" type="presParOf" srcId="{829FCA09-E3FB-411D-8D76-F6ECD17A1332}" destId="{B2B427A9-60E2-46BE-877A-FAA65F0B3346}" srcOrd="1" destOrd="0" presId="urn:microsoft.com/office/officeart/2005/8/layout/hierarchy2"/>
    <dgm:cxn modelId="{12DA043F-3A72-462F-9116-69152F72866A}" type="presParOf" srcId="{B2B427A9-60E2-46BE-877A-FAA65F0B3346}" destId="{02617323-F8E9-4168-977A-71204E64E645}" srcOrd="0" destOrd="0" presId="urn:microsoft.com/office/officeart/2005/8/layout/hierarchy2"/>
    <dgm:cxn modelId="{0E201E91-194E-43EC-B3EB-0B0FEEBD899F}" type="presParOf" srcId="{B2B427A9-60E2-46BE-877A-FAA65F0B3346}" destId="{1FEC246C-5511-4138-B623-78E4A0CD5B17}" srcOrd="1" destOrd="0" presId="urn:microsoft.com/office/officeart/2005/8/layout/hierarchy2"/>
    <dgm:cxn modelId="{63AB2C2C-6B8B-43AC-BA79-EA8579654B57}" type="presParOf" srcId="{1FEC246C-5511-4138-B623-78E4A0CD5B17}" destId="{1A4AED3D-CD4B-4EA5-B79E-4E0F57B1579C}" srcOrd="0" destOrd="0" presId="urn:microsoft.com/office/officeart/2005/8/layout/hierarchy2"/>
    <dgm:cxn modelId="{151939FD-9637-41DE-91DF-DF1EDF8355C4}" type="presParOf" srcId="{1A4AED3D-CD4B-4EA5-B79E-4E0F57B1579C}" destId="{826B149D-EE55-4A9E-8BA5-969042EA8EAE}" srcOrd="0" destOrd="0" presId="urn:microsoft.com/office/officeart/2005/8/layout/hierarchy2"/>
    <dgm:cxn modelId="{51929D07-BAFB-4D25-BFB5-C19D7A81A50F}" type="presParOf" srcId="{1FEC246C-5511-4138-B623-78E4A0CD5B17}" destId="{8D8EE6C6-50AC-4DD5-9F8C-81C9B0772F09}" srcOrd="1" destOrd="0" presId="urn:microsoft.com/office/officeart/2005/8/layout/hierarchy2"/>
    <dgm:cxn modelId="{BAD8C631-7850-44E9-AAD2-4DF45F15C2B1}" type="presParOf" srcId="{8D8EE6C6-50AC-4DD5-9F8C-81C9B0772F09}" destId="{11288CD8-2F25-4D88-8F6B-284BF5FC0BC8}" srcOrd="0" destOrd="0" presId="urn:microsoft.com/office/officeart/2005/8/layout/hierarchy2"/>
    <dgm:cxn modelId="{B8408A59-4CD0-4FE2-A3DC-D14186673ADC}" type="presParOf" srcId="{8D8EE6C6-50AC-4DD5-9F8C-81C9B0772F09}" destId="{BCDBD090-D717-403F-8D06-54C6FC21A196}" srcOrd="1" destOrd="0" presId="urn:microsoft.com/office/officeart/2005/8/layout/hierarchy2"/>
    <dgm:cxn modelId="{F27C571A-8427-4DCB-8C15-59201E886EAE}" type="presParOf" srcId="{1FEC246C-5511-4138-B623-78E4A0CD5B17}" destId="{88017818-ECCB-4DD9-9B02-1C0BD7D28C26}" srcOrd="2" destOrd="0" presId="urn:microsoft.com/office/officeart/2005/8/layout/hierarchy2"/>
    <dgm:cxn modelId="{6AD1C0C1-6451-4C5E-A44B-CC266FAD14FE}" type="presParOf" srcId="{88017818-ECCB-4DD9-9B02-1C0BD7D28C26}" destId="{665863D0-CA66-4533-A45B-A4A5B242E154}" srcOrd="0" destOrd="0" presId="urn:microsoft.com/office/officeart/2005/8/layout/hierarchy2"/>
    <dgm:cxn modelId="{E383FE3B-63DB-4480-8995-D7D8F8CE8574}" type="presParOf" srcId="{1FEC246C-5511-4138-B623-78E4A0CD5B17}" destId="{EDBF7638-CD3B-44A0-B501-32198BED771B}" srcOrd="3" destOrd="0" presId="urn:microsoft.com/office/officeart/2005/8/layout/hierarchy2"/>
    <dgm:cxn modelId="{272EF4F0-590A-4C65-9C86-4874F65E1DF5}" type="presParOf" srcId="{EDBF7638-CD3B-44A0-B501-32198BED771B}" destId="{1A2DDDB1-8494-4F7F-8C1F-C23B6220FEA5}" srcOrd="0" destOrd="0" presId="urn:microsoft.com/office/officeart/2005/8/layout/hierarchy2"/>
    <dgm:cxn modelId="{51CE548A-7202-4DB4-A741-39416208D023}" type="presParOf" srcId="{EDBF7638-CD3B-44A0-B501-32198BED771B}" destId="{6ED57322-4D39-4355-97E4-15AD038A12F6}" srcOrd="1" destOrd="0" presId="urn:microsoft.com/office/officeart/2005/8/layout/hierarchy2"/>
    <dgm:cxn modelId="{9A38202C-8C39-4ECB-9540-332650F644A1}" type="presParOf" srcId="{829FCA09-E3FB-411D-8D76-F6ECD17A1332}" destId="{410A925F-E1F5-4AFD-ADC9-31BFAEB98E8C}" srcOrd="2" destOrd="0" presId="urn:microsoft.com/office/officeart/2005/8/layout/hierarchy2"/>
    <dgm:cxn modelId="{26401444-5A46-430B-A69F-55E10B71F999}" type="presParOf" srcId="{410A925F-E1F5-4AFD-ADC9-31BFAEB98E8C}" destId="{F2208E04-CD84-4B6E-B7DE-D32423D84F89}" srcOrd="0" destOrd="0" presId="urn:microsoft.com/office/officeart/2005/8/layout/hierarchy2"/>
    <dgm:cxn modelId="{2112D00A-1C3E-4505-8750-72D3E5284ABB}" type="presParOf" srcId="{829FCA09-E3FB-411D-8D76-F6ECD17A1332}" destId="{46E5092A-D9BD-4C36-BB5B-F5A93067DEE0}" srcOrd="3" destOrd="0" presId="urn:microsoft.com/office/officeart/2005/8/layout/hierarchy2"/>
    <dgm:cxn modelId="{9101F7D7-5A0B-4DBF-AC75-89E707561BB2}" type="presParOf" srcId="{46E5092A-D9BD-4C36-BB5B-F5A93067DEE0}" destId="{9BDA2966-0F0E-4B7A-AB5C-2CA069646C7F}" srcOrd="0" destOrd="0" presId="urn:microsoft.com/office/officeart/2005/8/layout/hierarchy2"/>
    <dgm:cxn modelId="{ABF5F008-CE13-49FA-81FF-1A7FC1978794}" type="presParOf" srcId="{46E5092A-D9BD-4C36-BB5B-F5A93067DEE0}" destId="{34876742-A950-486B-A6A2-5DFB7C7A1235}" srcOrd="1" destOrd="0" presId="urn:microsoft.com/office/officeart/2005/8/layout/hierarchy2"/>
    <dgm:cxn modelId="{97DECAFA-B295-45EA-9FAB-81D67AE116EC}" type="presParOf" srcId="{34876742-A950-486B-A6A2-5DFB7C7A1235}" destId="{91AF3913-963D-4AC4-A2A8-26C0C2383BDC}" srcOrd="0" destOrd="0" presId="urn:microsoft.com/office/officeart/2005/8/layout/hierarchy2"/>
    <dgm:cxn modelId="{3B80E652-B809-4B92-A856-ACBC010F7CC4}" type="presParOf" srcId="{91AF3913-963D-4AC4-A2A8-26C0C2383BDC}" destId="{71CD87F2-1D5E-4E30-A57B-B5958C7956E2}" srcOrd="0" destOrd="0" presId="urn:microsoft.com/office/officeart/2005/8/layout/hierarchy2"/>
    <dgm:cxn modelId="{D3CAF791-B281-4467-B199-7FC781221086}" type="presParOf" srcId="{34876742-A950-486B-A6A2-5DFB7C7A1235}" destId="{775DAD24-70D1-47BC-9DA2-4BFD4FABA438}" srcOrd="1" destOrd="0" presId="urn:microsoft.com/office/officeart/2005/8/layout/hierarchy2"/>
    <dgm:cxn modelId="{169D470E-7C33-499B-8D9A-00F9A94B6BF7}" type="presParOf" srcId="{775DAD24-70D1-47BC-9DA2-4BFD4FABA438}" destId="{34915673-F23B-4449-8F66-CA5859760185}" srcOrd="0" destOrd="0" presId="urn:microsoft.com/office/officeart/2005/8/layout/hierarchy2"/>
    <dgm:cxn modelId="{194EDADB-A686-4ECA-9FFA-1E966B891205}" type="presParOf" srcId="{775DAD24-70D1-47BC-9DA2-4BFD4FABA438}" destId="{6D38728E-FFF7-4AB1-9B78-A6772DC079E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B663-B59E-49E2-8E07-A8E9B8EEF909}">
      <dsp:nvSpPr>
        <dsp:cNvPr id="0" name=""/>
        <dsp:cNvSpPr/>
      </dsp:nvSpPr>
      <dsp:spPr>
        <a:xfrm rot="2635622">
          <a:off x="3508749" y="2984593"/>
          <a:ext cx="472653" cy="38671"/>
        </a:xfrm>
        <a:custGeom>
          <a:avLst/>
          <a:gdLst/>
          <a:ahLst/>
          <a:cxnLst/>
          <a:rect l="0" t="0" r="0" b="0"/>
          <a:pathLst>
            <a:path>
              <a:moveTo>
                <a:pt x="0" y="19335"/>
              </a:moveTo>
              <a:lnTo>
                <a:pt x="472653" y="19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A2ED7-7E2A-4995-87BA-FF16D4D2C60B}">
      <dsp:nvSpPr>
        <dsp:cNvPr id="0" name=""/>
        <dsp:cNvSpPr/>
      </dsp:nvSpPr>
      <dsp:spPr>
        <a:xfrm>
          <a:off x="3574867" y="2125224"/>
          <a:ext cx="453554" cy="38671"/>
        </a:xfrm>
        <a:custGeom>
          <a:avLst/>
          <a:gdLst/>
          <a:ahLst/>
          <a:cxnLst/>
          <a:rect l="0" t="0" r="0" b="0"/>
          <a:pathLst>
            <a:path>
              <a:moveTo>
                <a:pt x="0" y="19335"/>
              </a:moveTo>
              <a:lnTo>
                <a:pt x="453554" y="19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6855-C2C8-494D-ACAC-30A3FB135EB7}">
      <dsp:nvSpPr>
        <dsp:cNvPr id="0" name=""/>
        <dsp:cNvSpPr/>
      </dsp:nvSpPr>
      <dsp:spPr>
        <a:xfrm rot="18977044">
          <a:off x="3505903" y="1262997"/>
          <a:ext cx="497531" cy="38671"/>
        </a:xfrm>
        <a:custGeom>
          <a:avLst/>
          <a:gdLst/>
          <a:ahLst/>
          <a:cxnLst/>
          <a:rect l="0" t="0" r="0" b="0"/>
          <a:pathLst>
            <a:path>
              <a:moveTo>
                <a:pt x="0" y="19335"/>
              </a:moveTo>
              <a:lnTo>
                <a:pt x="497531" y="19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582E5-B9A3-4C63-882C-3016FA18BF5D}">
      <dsp:nvSpPr>
        <dsp:cNvPr id="0" name=""/>
        <dsp:cNvSpPr/>
      </dsp:nvSpPr>
      <dsp:spPr>
        <a:xfrm>
          <a:off x="1821523" y="1113181"/>
          <a:ext cx="2062757" cy="20627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20A4-2332-4930-A1C8-5E627986E80F}">
      <dsp:nvSpPr>
        <dsp:cNvPr id="0" name=""/>
        <dsp:cNvSpPr/>
      </dsp:nvSpPr>
      <dsp:spPr>
        <a:xfrm>
          <a:off x="3602752" y="159"/>
          <a:ext cx="1691366" cy="123765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Frustration</a:t>
          </a:r>
          <a:endParaRPr lang="en-US" sz="2000" kern="1200" dirty="0"/>
        </a:p>
      </dsp:txBody>
      <dsp:txXfrm>
        <a:off x="3850447" y="181409"/>
        <a:ext cx="1195976" cy="875154"/>
      </dsp:txXfrm>
    </dsp:sp>
    <dsp:sp modelId="{0115C2B4-C984-4E88-BBDA-EA547D279423}">
      <dsp:nvSpPr>
        <dsp:cNvPr id="0" name=""/>
        <dsp:cNvSpPr/>
      </dsp:nvSpPr>
      <dsp:spPr>
        <a:xfrm>
          <a:off x="4850744" y="159"/>
          <a:ext cx="2537049"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Outraged</a:t>
          </a:r>
          <a:endParaRPr lang="en-US" sz="3400" kern="1200" dirty="0"/>
        </a:p>
        <a:p>
          <a:pPr marL="285750" lvl="1" indent="-285750" algn="l" defTabSz="1511300">
            <a:lnSpc>
              <a:spcPct val="90000"/>
            </a:lnSpc>
            <a:spcBef>
              <a:spcPct val="0"/>
            </a:spcBef>
            <a:spcAft>
              <a:spcPct val="15000"/>
            </a:spcAft>
            <a:buChar char="••"/>
          </a:pPr>
          <a:r>
            <a:rPr lang="en-US" sz="3400" kern="1200" dirty="0" smtClean="0"/>
            <a:t>Resentment</a:t>
          </a:r>
          <a:endParaRPr lang="en-US" sz="3400" kern="1200" dirty="0"/>
        </a:p>
      </dsp:txBody>
      <dsp:txXfrm>
        <a:off x="4850744" y="159"/>
        <a:ext cx="2537049" cy="1237654"/>
      </dsp:txXfrm>
    </dsp:sp>
    <dsp:sp modelId="{54E31EEA-E50B-4E81-9736-70744827D6C2}">
      <dsp:nvSpPr>
        <dsp:cNvPr id="0" name=""/>
        <dsp:cNvSpPr/>
      </dsp:nvSpPr>
      <dsp:spPr>
        <a:xfrm>
          <a:off x="4028422" y="1525733"/>
          <a:ext cx="1664336" cy="123765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Insecure</a:t>
          </a:r>
          <a:endParaRPr lang="en-US" sz="2000" kern="1200" dirty="0"/>
        </a:p>
      </dsp:txBody>
      <dsp:txXfrm>
        <a:off x="4272158" y="1706983"/>
        <a:ext cx="1176864" cy="875154"/>
      </dsp:txXfrm>
    </dsp:sp>
    <dsp:sp modelId="{70F499A6-15DF-4D71-A22C-F710880D14BE}">
      <dsp:nvSpPr>
        <dsp:cNvPr id="0" name=""/>
        <dsp:cNvSpPr/>
      </dsp:nvSpPr>
      <dsp:spPr>
        <a:xfrm>
          <a:off x="5283172" y="1525733"/>
          <a:ext cx="2496504"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Lonely</a:t>
          </a:r>
          <a:endParaRPr lang="en-US" sz="3400" kern="1200" dirty="0"/>
        </a:p>
        <a:p>
          <a:pPr marL="285750" lvl="1" indent="-285750" algn="l" defTabSz="1511300">
            <a:lnSpc>
              <a:spcPct val="90000"/>
            </a:lnSpc>
            <a:spcBef>
              <a:spcPct val="0"/>
            </a:spcBef>
            <a:spcAft>
              <a:spcPct val="15000"/>
            </a:spcAft>
            <a:buChar char="••"/>
          </a:pPr>
          <a:r>
            <a:rPr lang="en-US" sz="3400" kern="1200" dirty="0" smtClean="0"/>
            <a:t>Worthless</a:t>
          </a:r>
          <a:endParaRPr lang="en-US" sz="3400" kern="1200" dirty="0"/>
        </a:p>
      </dsp:txBody>
      <dsp:txXfrm>
        <a:off x="5283172" y="1525733"/>
        <a:ext cx="2496504" cy="1237654"/>
      </dsp:txXfrm>
    </dsp:sp>
    <dsp:sp modelId="{A969C318-CC24-4F56-B06F-8374EB4D85F4}">
      <dsp:nvSpPr>
        <dsp:cNvPr id="0" name=""/>
        <dsp:cNvSpPr/>
      </dsp:nvSpPr>
      <dsp:spPr>
        <a:xfrm>
          <a:off x="3544133" y="3051306"/>
          <a:ext cx="1785155" cy="123765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Jealous</a:t>
          </a:r>
          <a:endParaRPr lang="en-US" sz="2000" kern="1200" dirty="0"/>
        </a:p>
      </dsp:txBody>
      <dsp:txXfrm>
        <a:off x="3805563" y="3232556"/>
        <a:ext cx="1262295" cy="875154"/>
      </dsp:txXfrm>
    </dsp:sp>
    <dsp:sp modelId="{D270C9D7-13A6-445C-ADB8-C7DFEA1D55D3}">
      <dsp:nvSpPr>
        <dsp:cNvPr id="0" name=""/>
        <dsp:cNvSpPr/>
      </dsp:nvSpPr>
      <dsp:spPr>
        <a:xfrm>
          <a:off x="4768678" y="3051306"/>
          <a:ext cx="2677733" cy="12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Annoyed</a:t>
          </a:r>
          <a:endParaRPr lang="en-US" sz="3400" kern="1200" dirty="0"/>
        </a:p>
        <a:p>
          <a:pPr marL="285750" lvl="1" indent="-285750" algn="l" defTabSz="1511300">
            <a:lnSpc>
              <a:spcPct val="90000"/>
            </a:lnSpc>
            <a:spcBef>
              <a:spcPct val="0"/>
            </a:spcBef>
            <a:spcAft>
              <a:spcPct val="15000"/>
            </a:spcAft>
            <a:buChar char="••"/>
          </a:pPr>
          <a:r>
            <a:rPr lang="en-US" sz="3400" kern="1200" dirty="0" smtClean="0"/>
            <a:t>Hurt</a:t>
          </a:r>
          <a:endParaRPr lang="en-US" sz="3400" kern="1200" dirty="0"/>
        </a:p>
      </dsp:txBody>
      <dsp:txXfrm>
        <a:off x="4768678" y="3051306"/>
        <a:ext cx="2677733" cy="1237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50F2-0703-443C-B4A9-AF4C4FBC2702}">
      <dsp:nvSpPr>
        <dsp:cNvPr id="0" name=""/>
        <dsp:cNvSpPr/>
      </dsp:nvSpPr>
      <dsp:spPr>
        <a:xfrm>
          <a:off x="680591" y="1560304"/>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Sad</a:t>
          </a:r>
          <a:endParaRPr lang="en-US" sz="3800" kern="1200" dirty="0"/>
        </a:p>
      </dsp:txBody>
      <dsp:txXfrm>
        <a:off x="712346" y="1592059"/>
        <a:ext cx="2104915" cy="1020702"/>
      </dsp:txXfrm>
    </dsp:sp>
    <dsp:sp modelId="{E6AC91AA-CA0C-413F-80F8-966CABBE5D37}">
      <dsp:nvSpPr>
        <dsp:cNvPr id="0" name=""/>
        <dsp:cNvSpPr/>
      </dsp:nvSpPr>
      <dsp:spPr>
        <a:xfrm rot="18770822">
          <a:off x="2644970" y="1607598"/>
          <a:ext cx="1275463" cy="54492"/>
        </a:xfrm>
        <a:custGeom>
          <a:avLst/>
          <a:gdLst/>
          <a:ahLst/>
          <a:cxnLst/>
          <a:rect l="0" t="0" r="0" b="0"/>
          <a:pathLst>
            <a:path>
              <a:moveTo>
                <a:pt x="0" y="27246"/>
              </a:moveTo>
              <a:lnTo>
                <a:pt x="1275463" y="2724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0815" y="1602957"/>
        <a:ext cx="63773" cy="63773"/>
      </dsp:txXfrm>
    </dsp:sp>
    <dsp:sp modelId="{02617323-F8E9-4168-977A-71204E64E645}">
      <dsp:nvSpPr>
        <dsp:cNvPr id="0" name=""/>
        <dsp:cNvSpPr/>
      </dsp:nvSpPr>
      <dsp:spPr>
        <a:xfrm>
          <a:off x="3716387" y="625171"/>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Bored</a:t>
          </a:r>
          <a:endParaRPr lang="en-US" sz="3800" kern="1200" dirty="0"/>
        </a:p>
      </dsp:txBody>
      <dsp:txXfrm>
        <a:off x="3748142" y="656926"/>
        <a:ext cx="2104915" cy="1020702"/>
      </dsp:txXfrm>
    </dsp:sp>
    <dsp:sp modelId="{1A4AED3D-CD4B-4EA5-B79E-4E0F57B1579C}">
      <dsp:nvSpPr>
        <dsp:cNvPr id="0" name=""/>
        <dsp:cNvSpPr/>
      </dsp:nvSpPr>
      <dsp:spPr>
        <a:xfrm rot="19457599">
          <a:off x="5784413" y="828320"/>
          <a:ext cx="1068169" cy="54492"/>
        </a:xfrm>
        <a:custGeom>
          <a:avLst/>
          <a:gdLst/>
          <a:ahLst/>
          <a:cxnLst/>
          <a:rect l="0" t="0" r="0" b="0"/>
          <a:pathLst>
            <a:path>
              <a:moveTo>
                <a:pt x="0" y="27246"/>
              </a:moveTo>
              <a:lnTo>
                <a:pt x="1068169" y="27246"/>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1793" y="828862"/>
        <a:ext cx="53408" cy="53408"/>
      </dsp:txXfrm>
    </dsp:sp>
    <dsp:sp modelId="{11288CD8-2F25-4D88-8F6B-284BF5FC0BC8}">
      <dsp:nvSpPr>
        <dsp:cNvPr id="0" name=""/>
        <dsp:cNvSpPr/>
      </dsp:nvSpPr>
      <dsp:spPr>
        <a:xfrm>
          <a:off x="6752183" y="1748"/>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Loss</a:t>
          </a:r>
          <a:endParaRPr lang="en-US" sz="3800" kern="1200" dirty="0"/>
        </a:p>
      </dsp:txBody>
      <dsp:txXfrm>
        <a:off x="6783938" y="33503"/>
        <a:ext cx="2104915" cy="1020702"/>
      </dsp:txXfrm>
    </dsp:sp>
    <dsp:sp modelId="{88017818-ECCB-4DD9-9B02-1C0BD7D28C26}">
      <dsp:nvSpPr>
        <dsp:cNvPr id="0" name=""/>
        <dsp:cNvSpPr/>
      </dsp:nvSpPr>
      <dsp:spPr>
        <a:xfrm rot="2142401">
          <a:off x="5784413" y="1451742"/>
          <a:ext cx="1068169" cy="54492"/>
        </a:xfrm>
        <a:custGeom>
          <a:avLst/>
          <a:gdLst/>
          <a:ahLst/>
          <a:cxnLst/>
          <a:rect l="0" t="0" r="0" b="0"/>
          <a:pathLst>
            <a:path>
              <a:moveTo>
                <a:pt x="0" y="27246"/>
              </a:moveTo>
              <a:lnTo>
                <a:pt x="1068169" y="27246"/>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1793" y="1452284"/>
        <a:ext cx="53408" cy="53408"/>
      </dsp:txXfrm>
    </dsp:sp>
    <dsp:sp modelId="{1A2DDDB1-8494-4F7F-8C1F-C23B6220FEA5}">
      <dsp:nvSpPr>
        <dsp:cNvPr id="0" name=""/>
        <dsp:cNvSpPr/>
      </dsp:nvSpPr>
      <dsp:spPr>
        <a:xfrm>
          <a:off x="6752183" y="1248593"/>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Grief</a:t>
          </a:r>
          <a:endParaRPr lang="en-US" sz="3800" kern="1200" dirty="0"/>
        </a:p>
      </dsp:txBody>
      <dsp:txXfrm>
        <a:off x="6783938" y="1280348"/>
        <a:ext cx="2104915" cy="1020702"/>
      </dsp:txXfrm>
    </dsp:sp>
    <dsp:sp modelId="{410A925F-E1F5-4AFD-ADC9-31BFAEB98E8C}">
      <dsp:nvSpPr>
        <dsp:cNvPr id="0" name=""/>
        <dsp:cNvSpPr/>
      </dsp:nvSpPr>
      <dsp:spPr>
        <a:xfrm rot="2829178">
          <a:off x="2644970" y="2542731"/>
          <a:ext cx="1275463" cy="54492"/>
        </a:xfrm>
        <a:custGeom>
          <a:avLst/>
          <a:gdLst/>
          <a:ahLst/>
          <a:cxnLst/>
          <a:rect l="0" t="0" r="0" b="0"/>
          <a:pathLst>
            <a:path>
              <a:moveTo>
                <a:pt x="0" y="27246"/>
              </a:moveTo>
              <a:lnTo>
                <a:pt x="1275463" y="2724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0815" y="2538091"/>
        <a:ext cx="63773" cy="63773"/>
      </dsp:txXfrm>
    </dsp:sp>
    <dsp:sp modelId="{9BDA2966-0F0E-4B7A-AB5C-2CA069646C7F}">
      <dsp:nvSpPr>
        <dsp:cNvPr id="0" name=""/>
        <dsp:cNvSpPr/>
      </dsp:nvSpPr>
      <dsp:spPr>
        <a:xfrm>
          <a:off x="3716387" y="2495438"/>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Worried</a:t>
          </a:r>
          <a:endParaRPr lang="en-US" sz="3800" kern="1200" dirty="0"/>
        </a:p>
      </dsp:txBody>
      <dsp:txXfrm>
        <a:off x="3748142" y="2527193"/>
        <a:ext cx="2104915" cy="1020702"/>
      </dsp:txXfrm>
    </dsp:sp>
    <dsp:sp modelId="{91AF3913-963D-4AC4-A2A8-26C0C2383BDC}">
      <dsp:nvSpPr>
        <dsp:cNvPr id="0" name=""/>
        <dsp:cNvSpPr/>
      </dsp:nvSpPr>
      <dsp:spPr>
        <a:xfrm>
          <a:off x="5884812" y="3010298"/>
          <a:ext cx="867370" cy="54492"/>
        </a:xfrm>
        <a:custGeom>
          <a:avLst/>
          <a:gdLst/>
          <a:ahLst/>
          <a:cxnLst/>
          <a:rect l="0" t="0" r="0" b="0"/>
          <a:pathLst>
            <a:path>
              <a:moveTo>
                <a:pt x="0" y="27246"/>
              </a:moveTo>
              <a:lnTo>
                <a:pt x="867370" y="27246"/>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6813" y="3015860"/>
        <a:ext cx="43368" cy="43368"/>
      </dsp:txXfrm>
    </dsp:sp>
    <dsp:sp modelId="{34915673-F23B-4449-8F66-CA5859760185}">
      <dsp:nvSpPr>
        <dsp:cNvPr id="0" name=""/>
        <dsp:cNvSpPr/>
      </dsp:nvSpPr>
      <dsp:spPr>
        <a:xfrm>
          <a:off x="6752183" y="2495438"/>
          <a:ext cx="2168425" cy="10842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Powerless</a:t>
          </a:r>
          <a:endParaRPr lang="en-US" sz="3800" kern="1200" dirty="0"/>
        </a:p>
      </dsp:txBody>
      <dsp:txXfrm>
        <a:off x="6783938" y="2527193"/>
        <a:ext cx="2104915" cy="102070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9163BF2-05CE-4440-83BB-ED7554161BA6}"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9271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38225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79130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25295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9163BF2-05CE-4440-83BB-ED7554161BA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46885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86462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40057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94121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11559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9163BF2-05CE-4440-83BB-ED7554161B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628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9163BF2-05CE-4440-83BB-ED7554161B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392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62B67EF-29E0-447D-9372-52175DF65424}" type="datetimeFigureOut">
              <a:rPr lang="en-US" smtClean="0"/>
              <a:t>6/1/2020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9163BF2-05CE-4440-83BB-ED7554161BA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29589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arylscounsel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hcap.co.uk/content/sites/ehcap/uploads/NewsDocuments/297/MEC-No-NOTES-22-Apri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12A38-E269-407B-9551-269CEE9061BA}"/>
              </a:ext>
            </a:extLst>
          </p:cNvPr>
          <p:cNvSpPr>
            <a:spLocks noGrp="1"/>
          </p:cNvSpPr>
          <p:nvPr>
            <p:ph type="ctrTitle"/>
          </p:nvPr>
        </p:nvSpPr>
        <p:spPr>
          <a:xfrm>
            <a:off x="1524000" y="3106454"/>
            <a:ext cx="9144000" cy="2542784"/>
          </a:xfrm>
        </p:spPr>
        <p:txBody>
          <a:bodyPr>
            <a:normAutofit fontScale="90000"/>
          </a:bodyPr>
          <a:lstStyle/>
          <a:p>
            <a:r>
              <a:rPr lang="en-US" dirty="0" smtClean="0"/>
              <a:t>Turning to Your Teen Through Emotion</a:t>
            </a:r>
            <a:r>
              <a:rPr lang="en-US" dirty="0"/>
              <a:t/>
            </a:r>
            <a:br>
              <a:rPr lang="en-US" dirty="0"/>
            </a:br>
            <a:r>
              <a:rPr lang="en-US" dirty="0"/>
              <a:t/>
            </a:r>
            <a:br>
              <a:rPr lang="en-US" dirty="0"/>
            </a:br>
            <a:r>
              <a:rPr lang="en-US" sz="4400" dirty="0" smtClean="0">
                <a:latin typeface="AR BLANCA" panose="02000000000000000000" pitchFamily="2" charset="0"/>
              </a:rPr>
              <a:t>CARYL WARD LCMHC, CFLE </a:t>
            </a:r>
            <a:r>
              <a:rPr lang="en-US" sz="4400" dirty="0" smtClean="0">
                <a:latin typeface="AR BLANCA" panose="02000000000000000000" pitchFamily="2" charset="0"/>
              </a:rPr>
              <a:t/>
            </a:r>
            <a:br>
              <a:rPr lang="en-US" sz="4400" dirty="0" smtClean="0">
                <a:latin typeface="AR BLANCA" panose="02000000000000000000" pitchFamily="2" charset="0"/>
              </a:rPr>
            </a:br>
            <a:r>
              <a:rPr lang="en-US" sz="4400" dirty="0" smtClean="0">
                <a:latin typeface="AR BLANCA" panose="02000000000000000000" pitchFamily="2" charset="0"/>
                <a:hlinkClick r:id="rId2"/>
              </a:rPr>
              <a:t>carylscounseling@gmail.com</a:t>
            </a:r>
            <a:r>
              <a:rPr lang="en-US" sz="4400" dirty="0" smtClean="0">
                <a:latin typeface="AR BLANCA" panose="02000000000000000000" pitchFamily="2" charset="0"/>
              </a:rPr>
              <a:t/>
            </a:r>
            <a:br>
              <a:rPr lang="en-US" sz="4400" dirty="0" smtClean="0">
                <a:latin typeface="AR BLANCA" panose="02000000000000000000" pitchFamily="2" charset="0"/>
              </a:rPr>
            </a:br>
            <a:r>
              <a:rPr lang="en-US" sz="4400" dirty="0" smtClean="0">
                <a:latin typeface="AR BLANCA" panose="02000000000000000000" pitchFamily="2" charset="0"/>
              </a:rPr>
              <a:t>801.999.0179</a:t>
            </a: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to Secondary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7697899"/>
              </p:ext>
            </p:extLst>
          </p:nvPr>
        </p:nvGraphicFramePr>
        <p:xfrm>
          <a:off x="1584543" y="1703539"/>
          <a:ext cx="9601200" cy="428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6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207818"/>
            <a:ext cx="10855036" cy="644238"/>
          </a:xfrm>
        </p:spPr>
        <p:txBody>
          <a:bodyPr>
            <a:normAutofit fontScale="90000"/>
          </a:bodyPr>
          <a:lstStyle/>
          <a:p>
            <a:pPr algn="ctr"/>
            <a:r>
              <a:rPr lang="en-US" dirty="0" smtClean="0"/>
              <a:t>Primary/Secondary/Root Emotions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68322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6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Steps to Emotional Coaching </a:t>
            </a:r>
            <a:endParaRPr lang="en-US" dirty="0"/>
          </a:p>
        </p:txBody>
      </p:sp>
      <p:sp>
        <p:nvSpPr>
          <p:cNvPr id="3" name="Content Placeholder 2"/>
          <p:cNvSpPr>
            <a:spLocks noGrp="1"/>
          </p:cNvSpPr>
          <p:nvPr>
            <p:ph idx="1"/>
          </p:nvPr>
        </p:nvSpPr>
        <p:spPr>
          <a:xfrm>
            <a:off x="838200" y="1825625"/>
            <a:ext cx="10778836" cy="4637520"/>
          </a:xfrm>
        </p:spPr>
        <p:txBody>
          <a:bodyPr>
            <a:normAutofit lnSpcReduction="10000"/>
          </a:bodyPr>
          <a:lstStyle/>
          <a:p>
            <a:pPr marL="514350" indent="-514350">
              <a:buFont typeface="+mj-lt"/>
              <a:buAutoNum type="arabicPeriod"/>
            </a:pPr>
            <a:r>
              <a:rPr lang="en-US" sz="3600" dirty="0">
                <a:latin typeface="Arial Rounded MT Bold" panose="020F0704030504030204" pitchFamily="34" charset="0"/>
              </a:rPr>
              <a:t>Become Aware and Intelligent of ALL Emotions </a:t>
            </a:r>
          </a:p>
          <a:p>
            <a:pPr marL="514350" indent="-514350">
              <a:buFont typeface="+mj-lt"/>
              <a:buAutoNum type="arabicPeriod"/>
            </a:pPr>
            <a:r>
              <a:rPr lang="en-US" sz="3600" dirty="0">
                <a:latin typeface="Arial Rounded MT Bold" panose="020F0704030504030204" pitchFamily="34" charset="0"/>
              </a:rPr>
              <a:t>Recognize an Opportunity for Teaching and Intimacy</a:t>
            </a:r>
          </a:p>
          <a:p>
            <a:pPr marL="514350" indent="-514350">
              <a:buFont typeface="+mj-lt"/>
              <a:buAutoNum type="arabicPeriod"/>
            </a:pPr>
            <a:r>
              <a:rPr lang="en-US" sz="3600" dirty="0">
                <a:latin typeface="Arial Rounded MT Bold" panose="020F0704030504030204" pitchFamily="34" charset="0"/>
              </a:rPr>
              <a:t>Listen, Validate, and Reflect </a:t>
            </a:r>
          </a:p>
          <a:p>
            <a:pPr marL="514350" indent="-514350">
              <a:buFont typeface="+mj-lt"/>
              <a:buAutoNum type="arabicPeriod"/>
            </a:pPr>
            <a:r>
              <a:rPr lang="en-US" sz="3600" dirty="0">
                <a:latin typeface="Arial Rounded MT Bold" panose="020F0704030504030204" pitchFamily="34" charset="0"/>
              </a:rPr>
              <a:t>Coach the Child to Label How They Feel</a:t>
            </a:r>
          </a:p>
          <a:p>
            <a:pPr marL="514350" indent="-514350">
              <a:buFont typeface="+mj-lt"/>
              <a:buAutoNum type="arabicPeriod"/>
            </a:pPr>
            <a:r>
              <a:rPr lang="en-US" sz="3600" dirty="0" smtClean="0">
                <a:latin typeface="Arial Rounded MT Bold" panose="020F0704030504030204" pitchFamily="34" charset="0"/>
              </a:rPr>
              <a:t>Set </a:t>
            </a:r>
            <a:r>
              <a:rPr lang="en-US" sz="3600" dirty="0">
                <a:latin typeface="Arial Rounded MT Bold" panose="020F0704030504030204" pitchFamily="34" charset="0"/>
              </a:rPr>
              <a:t>Limits and Problem Solve  (Gottman 1997) </a:t>
            </a:r>
          </a:p>
          <a:p>
            <a:pPr marL="0" indent="0">
              <a:buNone/>
            </a:pPr>
            <a:endParaRPr lang="en-US" sz="3600" dirty="0">
              <a:latin typeface="Arial Rounded MT Bold" panose="020F0704030504030204" pitchFamily="34" charset="0"/>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3331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8493"/>
          </a:xfrm>
        </p:spPr>
        <p:txBody>
          <a:bodyPr>
            <a:normAutofit/>
          </a:bodyPr>
          <a:lstStyle/>
          <a:p>
            <a:r>
              <a:rPr lang="en-US" sz="3200" dirty="0" smtClean="0">
                <a:solidFill>
                  <a:prstClr val="black"/>
                </a:solidFill>
                <a:latin typeface="Arial Rounded MT Bold" panose="020F0704030504030204" pitchFamily="34" charset="0"/>
              </a:rPr>
              <a:t>1. Become </a:t>
            </a:r>
            <a:r>
              <a:rPr lang="en-US" sz="3200" dirty="0">
                <a:solidFill>
                  <a:prstClr val="black"/>
                </a:solidFill>
                <a:latin typeface="Arial Rounded MT Bold" panose="020F0704030504030204" pitchFamily="34" charset="0"/>
              </a:rPr>
              <a:t>Aware and Intelligent of ALL Emotions</a:t>
            </a:r>
            <a:endParaRPr lang="en-US" dirty="0"/>
          </a:p>
        </p:txBody>
      </p:sp>
      <p:sp>
        <p:nvSpPr>
          <p:cNvPr id="3" name="Content Placeholder 2"/>
          <p:cNvSpPr>
            <a:spLocks noGrp="1"/>
          </p:cNvSpPr>
          <p:nvPr>
            <p:ph idx="1"/>
          </p:nvPr>
        </p:nvSpPr>
        <p:spPr>
          <a:xfrm>
            <a:off x="1371600" y="1227551"/>
            <a:ext cx="10427918" cy="5298509"/>
          </a:xfrm>
        </p:spPr>
        <p:txBody>
          <a:bodyPr>
            <a:normAutofit/>
          </a:bodyPr>
          <a:lstStyle/>
          <a:p>
            <a:r>
              <a:rPr lang="en-US" sz="3200" dirty="0"/>
              <a:t>The parent must be aware of and be </a:t>
            </a:r>
            <a:r>
              <a:rPr lang="en-US" sz="3200" dirty="0">
                <a:solidFill>
                  <a:srgbClr val="FF0000"/>
                </a:solidFill>
              </a:rPr>
              <a:t>comfortable </a:t>
            </a:r>
            <a:r>
              <a:rPr lang="en-US" sz="3200" dirty="0"/>
              <a:t>with their own emotions first and </a:t>
            </a:r>
            <a:r>
              <a:rPr lang="en-US" sz="3200" dirty="0">
                <a:solidFill>
                  <a:srgbClr val="FF0000"/>
                </a:solidFill>
              </a:rPr>
              <a:t>experience</a:t>
            </a:r>
            <a:r>
              <a:rPr lang="en-US" sz="3200" dirty="0"/>
              <a:t> them daily. It is crucial in allowing for all feelings in a non-shaming way. Start by writing down your </a:t>
            </a:r>
            <a:r>
              <a:rPr lang="en-US" sz="3200" dirty="0">
                <a:solidFill>
                  <a:srgbClr val="FF0000"/>
                </a:solidFill>
              </a:rPr>
              <a:t>secondary</a:t>
            </a:r>
            <a:r>
              <a:rPr lang="en-US" sz="3200" dirty="0"/>
              <a:t> emotions everyday. </a:t>
            </a:r>
            <a:endParaRPr lang="en-US" dirty="0"/>
          </a:p>
          <a:p>
            <a:pPr marL="0" indent="0">
              <a:buNone/>
            </a:pPr>
            <a:endParaRPr lang="en-US" dirty="0" smtClean="0">
              <a:solidFill>
                <a:srgbClr val="FF0000"/>
              </a:solidFill>
            </a:endParaRPr>
          </a:p>
          <a:p>
            <a:pPr marL="0" indent="0">
              <a:buNone/>
            </a:pPr>
            <a:r>
              <a:rPr lang="en-US" dirty="0" smtClean="0">
                <a:solidFill>
                  <a:srgbClr val="FF0000"/>
                </a:solidFill>
              </a:rPr>
              <a:t>TIPS</a:t>
            </a:r>
            <a:r>
              <a:rPr lang="en-US" dirty="0" smtClean="0"/>
              <a:t> </a:t>
            </a:r>
            <a:r>
              <a:rPr lang="en-US" dirty="0" smtClean="0"/>
              <a:t>for Teens/Parents </a:t>
            </a:r>
            <a:endParaRPr lang="en-US" dirty="0"/>
          </a:p>
          <a:p>
            <a:pPr lvl="1"/>
            <a:r>
              <a:rPr lang="en-US" dirty="0" smtClean="0"/>
              <a:t>Keep </a:t>
            </a:r>
            <a:r>
              <a:rPr lang="en-US" dirty="0"/>
              <a:t>emotional journals that </a:t>
            </a:r>
            <a:r>
              <a:rPr lang="en-US" dirty="0" smtClean="0"/>
              <a:t>is </a:t>
            </a:r>
            <a:r>
              <a:rPr lang="en-US" dirty="0"/>
              <a:t>color coordinated. Try to find at the least 30. Help your teen find 10 plus a day. </a:t>
            </a:r>
          </a:p>
          <a:p>
            <a:pPr lvl="1"/>
            <a:r>
              <a:rPr lang="en-US" dirty="0" smtClean="0"/>
              <a:t>Emotion </a:t>
            </a:r>
            <a:r>
              <a:rPr lang="en-US" dirty="0"/>
              <a:t>bags of </a:t>
            </a:r>
            <a:r>
              <a:rPr lang="en-US" dirty="0">
                <a:solidFill>
                  <a:srgbClr val="0070C0"/>
                </a:solidFill>
              </a:rPr>
              <a:t>SAD</a:t>
            </a:r>
            <a:r>
              <a:rPr lang="en-US" dirty="0"/>
              <a:t> or </a:t>
            </a:r>
            <a:r>
              <a:rPr lang="en-US" dirty="0">
                <a:solidFill>
                  <a:srgbClr val="FF0000"/>
                </a:solidFill>
              </a:rPr>
              <a:t>MAD </a:t>
            </a:r>
            <a:r>
              <a:rPr lang="en-US" dirty="0"/>
              <a:t>or </a:t>
            </a:r>
            <a:r>
              <a:rPr lang="en-US" dirty="0" smtClean="0">
                <a:solidFill>
                  <a:srgbClr val="FFFF00"/>
                </a:solidFill>
              </a:rPr>
              <a:t>HAPPY</a:t>
            </a:r>
            <a:r>
              <a:rPr lang="en-US" dirty="0"/>
              <a:t> </a:t>
            </a:r>
            <a:r>
              <a:rPr lang="en-US" dirty="0" smtClean="0"/>
              <a:t>of things </a:t>
            </a:r>
            <a:r>
              <a:rPr lang="en-US" dirty="0"/>
              <a:t>that add to that emotion and help </a:t>
            </a:r>
            <a:r>
              <a:rPr lang="en-US" dirty="0" smtClean="0"/>
              <a:t>self-regulate with all five senses. </a:t>
            </a:r>
            <a:endParaRPr lang="en-US" dirty="0">
              <a:solidFill>
                <a:srgbClr val="FF0000"/>
              </a:solidFill>
            </a:endParaRPr>
          </a:p>
          <a:p>
            <a:endParaRPr lang="en-US" dirty="0"/>
          </a:p>
        </p:txBody>
      </p:sp>
    </p:spTree>
    <p:extLst>
      <p:ext uri="{BB962C8B-B14F-4D97-AF65-F5344CB8AC3E}">
        <p14:creationId xmlns:p14="http://schemas.microsoft.com/office/powerpoint/2010/main" val="178811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0"/>
            <a:ext cx="11180617" cy="1080656"/>
          </a:xfrm>
        </p:spPr>
        <p:txBody>
          <a:bodyPr>
            <a:normAutofit/>
          </a:bodyPr>
          <a:lstStyle/>
          <a:p>
            <a:r>
              <a:rPr lang="en-US" sz="3200" dirty="0" smtClean="0">
                <a:solidFill>
                  <a:prstClr val="black"/>
                </a:solidFill>
                <a:latin typeface="Arial Rounded MT Bold" panose="020F0704030504030204" pitchFamily="34" charset="0"/>
              </a:rPr>
              <a:t>2. Recognize </a:t>
            </a:r>
            <a:r>
              <a:rPr lang="en-US" sz="3200" dirty="0">
                <a:solidFill>
                  <a:prstClr val="black"/>
                </a:solidFill>
                <a:latin typeface="Arial Rounded MT Bold" panose="020F0704030504030204" pitchFamily="34" charset="0"/>
              </a:rPr>
              <a:t>an Opportunity for Teaching and Intimacy</a:t>
            </a:r>
            <a:endParaRPr lang="en-US" dirty="0"/>
          </a:p>
        </p:txBody>
      </p:sp>
      <p:sp>
        <p:nvSpPr>
          <p:cNvPr id="3" name="Content Placeholder 2"/>
          <p:cNvSpPr>
            <a:spLocks noGrp="1"/>
          </p:cNvSpPr>
          <p:nvPr>
            <p:ph idx="1"/>
          </p:nvPr>
        </p:nvSpPr>
        <p:spPr>
          <a:xfrm>
            <a:off x="964503" y="1390389"/>
            <a:ext cx="10584493" cy="4477011"/>
          </a:xfrm>
        </p:spPr>
        <p:txBody>
          <a:bodyPr>
            <a:normAutofit/>
          </a:bodyPr>
          <a:lstStyle/>
          <a:p>
            <a:r>
              <a:rPr lang="en-US" sz="3200" dirty="0"/>
              <a:t>As parents we need to teach by modeling empathy, to build intimacy, trust, how to “sit” in a strong emotion, and how to produce a behavior after the emotion. All emotions are not a threat to our authority or something </a:t>
            </a:r>
            <a:r>
              <a:rPr lang="en-US" sz="3200" dirty="0">
                <a:solidFill>
                  <a:srgbClr val="FF0000"/>
                </a:solidFill>
              </a:rPr>
              <a:t>WE</a:t>
            </a:r>
            <a:r>
              <a:rPr lang="en-US" sz="3200" dirty="0"/>
              <a:t> need to </a:t>
            </a:r>
            <a:r>
              <a:rPr lang="en-US" sz="3200" dirty="0" smtClean="0">
                <a:solidFill>
                  <a:srgbClr val="FF0000"/>
                </a:solidFill>
              </a:rPr>
              <a:t>FIX</a:t>
            </a:r>
            <a:r>
              <a:rPr lang="en-US" sz="3200" dirty="0" smtClean="0"/>
              <a:t>.</a:t>
            </a:r>
          </a:p>
          <a:p>
            <a:pPr marL="0" indent="0">
              <a:buNone/>
            </a:pPr>
            <a:r>
              <a:rPr lang="en-US" sz="2800" dirty="0" smtClean="0">
                <a:solidFill>
                  <a:srgbClr val="FF0000"/>
                </a:solidFill>
              </a:rPr>
              <a:t>TIPS</a:t>
            </a:r>
            <a:r>
              <a:rPr lang="en-US" sz="2800" dirty="0" smtClean="0"/>
              <a:t> for Parents</a:t>
            </a:r>
          </a:p>
          <a:p>
            <a:pPr lvl="1"/>
            <a:r>
              <a:rPr lang="en-US" sz="2800" dirty="0" smtClean="0"/>
              <a:t>Show </a:t>
            </a:r>
            <a:r>
              <a:rPr lang="en-US" sz="2800" dirty="0"/>
              <a:t>that you are their ally and face struggle together…that they are not alone or weak. Know what empathy really is. Be constituent with your response and emotion and model that. </a:t>
            </a:r>
            <a:endParaRPr lang="en-US" dirty="0"/>
          </a:p>
          <a:p>
            <a:endParaRPr lang="en-US" dirty="0"/>
          </a:p>
        </p:txBody>
      </p:sp>
    </p:spTree>
    <p:extLst>
      <p:ext uri="{BB962C8B-B14F-4D97-AF65-F5344CB8AC3E}">
        <p14:creationId xmlns:p14="http://schemas.microsoft.com/office/powerpoint/2010/main" val="121710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on Empathy </a:t>
            </a:r>
            <a:endParaRPr lang="en-US" dirty="0"/>
          </a:p>
        </p:txBody>
      </p:sp>
      <p:sp>
        <p:nvSpPr>
          <p:cNvPr id="3" name="Content Placeholder 2"/>
          <p:cNvSpPr>
            <a:spLocks noGrp="1"/>
          </p:cNvSpPr>
          <p:nvPr>
            <p:ph idx="1"/>
          </p:nvPr>
        </p:nvSpPr>
        <p:spPr/>
        <p:txBody>
          <a:bodyPr/>
          <a:lstStyle/>
          <a:p>
            <a:pPr marL="0" lvl="0" indent="0" algn="ctr">
              <a:buNone/>
            </a:pPr>
            <a:r>
              <a:rPr lang="en-US" b="1" dirty="0">
                <a:solidFill>
                  <a:prstClr val="black"/>
                </a:solidFill>
                <a:latin typeface="Copperplate Gothic Light" panose="020E0507020206020404" pitchFamily="34" charset="0"/>
              </a:rPr>
              <a:t>“When you get to a place where you understand that love and belonging, your worthiness is a birthright and not something you have to earn, anything is possible.” </a:t>
            </a:r>
            <a:r>
              <a:rPr lang="en-US" b="1" dirty="0">
                <a:solidFill>
                  <a:prstClr val="black"/>
                </a:solidFill>
              </a:rPr>
              <a:t>BB</a:t>
            </a:r>
          </a:p>
          <a:p>
            <a:endParaRPr lang="en-US" dirty="0"/>
          </a:p>
        </p:txBody>
      </p:sp>
      <p:pic>
        <p:nvPicPr>
          <p:cNvPr id="4" name="Picture 3"/>
          <p:cNvPicPr>
            <a:picLocks noChangeAspect="1"/>
          </p:cNvPicPr>
          <p:nvPr/>
        </p:nvPicPr>
        <p:blipFill>
          <a:blip r:embed="rId2"/>
          <a:stretch>
            <a:fillRect/>
          </a:stretch>
        </p:blipFill>
        <p:spPr>
          <a:xfrm>
            <a:off x="4648074" y="3592848"/>
            <a:ext cx="2895851" cy="2719052"/>
          </a:xfrm>
          <a:prstGeom prst="rect">
            <a:avLst/>
          </a:prstGeom>
        </p:spPr>
      </p:pic>
    </p:spTree>
    <p:extLst>
      <p:ext uri="{BB962C8B-B14F-4D97-AF65-F5344CB8AC3E}">
        <p14:creationId xmlns:p14="http://schemas.microsoft.com/office/powerpoint/2010/main" val="338443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r>
              <a:rPr lang="en-US" dirty="0">
                <a:solidFill>
                  <a:prstClr val="black"/>
                </a:solidFill>
                <a:latin typeface="Arial Rounded MT Bold" panose="020F0704030504030204" pitchFamily="34" charset="0"/>
              </a:rPr>
              <a:t>3. Listen, Validate, and Reflect</a:t>
            </a:r>
            <a:endParaRPr lang="en-US" dirty="0"/>
          </a:p>
        </p:txBody>
      </p:sp>
      <p:sp>
        <p:nvSpPr>
          <p:cNvPr id="3" name="Content Placeholder 2"/>
          <p:cNvSpPr>
            <a:spLocks noGrp="1"/>
          </p:cNvSpPr>
          <p:nvPr>
            <p:ph idx="1"/>
          </p:nvPr>
        </p:nvSpPr>
        <p:spPr>
          <a:xfrm>
            <a:off x="989556" y="1252603"/>
            <a:ext cx="10835014" cy="5323561"/>
          </a:xfrm>
        </p:spPr>
        <p:txBody>
          <a:bodyPr>
            <a:normAutofit/>
          </a:bodyPr>
          <a:lstStyle/>
          <a:p>
            <a:r>
              <a:rPr lang="en-US" sz="3200" dirty="0"/>
              <a:t>You can listen in many different ways to your child. With physical evidence, seeing your child's perspective, and with reflection of facial response. But most important with your heart. “I can see why you would be so upset, I would be too,”</a:t>
            </a:r>
          </a:p>
          <a:p>
            <a:endParaRPr lang="en-US" sz="3200" dirty="0" smtClean="0"/>
          </a:p>
          <a:p>
            <a:pPr marL="0" indent="0">
              <a:buNone/>
            </a:pPr>
            <a:r>
              <a:rPr lang="en-US" dirty="0" smtClean="0">
                <a:solidFill>
                  <a:srgbClr val="FF0000"/>
                </a:solidFill>
              </a:rPr>
              <a:t>TIPS</a:t>
            </a:r>
            <a:r>
              <a:rPr lang="en-US" dirty="0" smtClean="0"/>
              <a:t> for Parents</a:t>
            </a:r>
          </a:p>
          <a:p>
            <a:pPr lvl="1"/>
            <a:r>
              <a:rPr lang="en-US" sz="2800" dirty="0" smtClean="0"/>
              <a:t>Observation </a:t>
            </a:r>
            <a:r>
              <a:rPr lang="en-US" sz="2800" dirty="0"/>
              <a:t>is best! State what you see, hear, feel, touch! No correction, or fixing at this point. No questions, just statements. </a:t>
            </a:r>
            <a:endParaRPr lang="en-US" sz="2800" dirty="0" smtClean="0"/>
          </a:p>
          <a:p>
            <a:pPr lvl="1"/>
            <a:r>
              <a:rPr lang="en-US" sz="2800" dirty="0" smtClean="0"/>
              <a:t>Unhelpful thinking errors –jumping to conclusions, mind reading, ridged thinking, overgeneralization, discounting the positive ECT. </a:t>
            </a:r>
            <a:endParaRPr lang="en-US" sz="2800" dirty="0"/>
          </a:p>
          <a:p>
            <a:endParaRPr lang="en-US" dirty="0"/>
          </a:p>
        </p:txBody>
      </p:sp>
    </p:spTree>
    <p:extLst>
      <p:ext uri="{BB962C8B-B14F-4D97-AF65-F5344CB8AC3E}">
        <p14:creationId xmlns:p14="http://schemas.microsoft.com/office/powerpoint/2010/main" val="65822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Rounded MT Bold" panose="020F0704030504030204" pitchFamily="34" charset="0"/>
              </a:rPr>
              <a:t>4. Coach the Child to Label How They Feel</a:t>
            </a:r>
            <a:br>
              <a:rPr lang="en-US" sz="3600" dirty="0">
                <a:solidFill>
                  <a:prstClr val="black"/>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698500" y="1290181"/>
            <a:ext cx="11151122" cy="5373666"/>
          </a:xfrm>
        </p:spPr>
        <p:txBody>
          <a:bodyPr>
            <a:normAutofit/>
          </a:bodyPr>
          <a:lstStyle/>
          <a:p>
            <a:pPr lvl="0"/>
            <a:r>
              <a:rPr lang="en-US" sz="3200" dirty="0">
                <a:solidFill>
                  <a:prstClr val="black"/>
                </a:solidFill>
              </a:rPr>
              <a:t>After you have listened and empathized, and been in their “space”, you label and/or investigate the emotion your child is having in that moment. State what you see and hear, not what the child OUGHT do or feel. Explain when the last time you felt this way if appropriate. Label and investigate </a:t>
            </a:r>
            <a:r>
              <a:rPr lang="en-US" sz="3200" dirty="0">
                <a:solidFill>
                  <a:srgbClr val="0070C0"/>
                </a:solidFill>
              </a:rPr>
              <a:t>several</a:t>
            </a:r>
            <a:r>
              <a:rPr lang="en-US" sz="3200" dirty="0">
                <a:solidFill>
                  <a:prstClr val="black"/>
                </a:solidFill>
              </a:rPr>
              <a:t> secondary emotions. </a:t>
            </a:r>
          </a:p>
          <a:p>
            <a:pPr marL="0" lvl="0" indent="0">
              <a:buNone/>
            </a:pPr>
            <a:r>
              <a:rPr lang="en-US" sz="3200" dirty="0" smtClean="0">
                <a:solidFill>
                  <a:srgbClr val="FF0000"/>
                </a:solidFill>
              </a:rPr>
              <a:t>Tips</a:t>
            </a:r>
          </a:p>
          <a:p>
            <a:pPr lvl="1"/>
            <a:r>
              <a:rPr lang="en-US" dirty="0" smtClean="0">
                <a:solidFill>
                  <a:prstClr val="black"/>
                </a:solidFill>
              </a:rPr>
              <a:t>Try </a:t>
            </a:r>
            <a:r>
              <a:rPr lang="en-US" dirty="0">
                <a:solidFill>
                  <a:prstClr val="black"/>
                </a:solidFill>
              </a:rPr>
              <a:t>this verbiage! You look_____. It seems_____. Its normal for______. I can see_____. What does your body feel  like? I see that you are crying, kicking, yelling, shaking, etc. Put a number on it, 1-10. 10 being an extreme.  </a:t>
            </a:r>
            <a:endParaRPr lang="en-US" dirty="0" smtClean="0">
              <a:solidFill>
                <a:prstClr val="black"/>
              </a:solidFill>
            </a:endParaRPr>
          </a:p>
          <a:p>
            <a:pPr lvl="1"/>
            <a:r>
              <a:rPr lang="en-US" dirty="0" smtClean="0">
                <a:solidFill>
                  <a:prstClr val="black"/>
                </a:solidFill>
              </a:rPr>
              <a:t>Have your child list what they have power over and what they don’t. Ask what part of the powerless feelings can your child find?</a:t>
            </a:r>
            <a:endParaRPr lang="en-US" dirty="0">
              <a:solidFill>
                <a:prstClr val="black"/>
              </a:solidFill>
            </a:endParaRPr>
          </a:p>
        </p:txBody>
      </p:sp>
    </p:spTree>
    <p:extLst>
      <p:ext uri="{BB962C8B-B14F-4D97-AF65-F5344CB8AC3E}">
        <p14:creationId xmlns:p14="http://schemas.microsoft.com/office/powerpoint/2010/main" val="142495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566"/>
          </a:xfrm>
        </p:spPr>
        <p:txBody>
          <a:bodyPr/>
          <a:lstStyle/>
          <a:p>
            <a:r>
              <a:rPr lang="en-US" sz="3600" dirty="0">
                <a:solidFill>
                  <a:prstClr val="black"/>
                </a:solidFill>
                <a:latin typeface="Arial Rounded MT Bold" panose="020F0704030504030204" pitchFamily="34" charset="0"/>
              </a:rPr>
              <a:t>5. Set Limits and Problem Solve</a:t>
            </a:r>
            <a:endParaRPr lang="en-US" dirty="0"/>
          </a:p>
        </p:txBody>
      </p:sp>
      <p:sp>
        <p:nvSpPr>
          <p:cNvPr id="3" name="Content Placeholder 2"/>
          <p:cNvSpPr>
            <a:spLocks noGrp="1"/>
          </p:cNvSpPr>
          <p:nvPr>
            <p:ph idx="1"/>
          </p:nvPr>
        </p:nvSpPr>
        <p:spPr>
          <a:xfrm>
            <a:off x="838200" y="1390390"/>
            <a:ext cx="11353800" cy="5467610"/>
          </a:xfrm>
        </p:spPr>
        <p:txBody>
          <a:bodyPr>
            <a:normAutofit/>
          </a:bodyPr>
          <a:lstStyle/>
          <a:p>
            <a:pPr marL="0" indent="0">
              <a:buNone/>
            </a:pPr>
            <a:r>
              <a:rPr lang="en-US" dirty="0"/>
              <a:t>There are five steps inside this step! </a:t>
            </a:r>
          </a:p>
          <a:p>
            <a:pPr marL="457200" lvl="1" indent="0">
              <a:buNone/>
            </a:pPr>
            <a:r>
              <a:rPr lang="en-US" dirty="0"/>
              <a:t>1. State clear limits on behaviors, actions, appropriate wishes that align with your family </a:t>
            </a:r>
            <a:r>
              <a:rPr lang="en-US" dirty="0">
                <a:solidFill>
                  <a:srgbClr val="FF0000"/>
                </a:solidFill>
              </a:rPr>
              <a:t>value system </a:t>
            </a:r>
            <a:r>
              <a:rPr lang="en-US" dirty="0"/>
              <a:t>(if you don’t know what those are, find them). Provide pre-set consequences that are consistent and fair related to the behavior not the emotion. </a:t>
            </a:r>
          </a:p>
          <a:p>
            <a:pPr marL="457200" lvl="1" indent="0">
              <a:buNone/>
            </a:pPr>
            <a:r>
              <a:rPr lang="en-US" dirty="0"/>
              <a:t>2. Identify the </a:t>
            </a:r>
            <a:r>
              <a:rPr lang="en-US" dirty="0">
                <a:solidFill>
                  <a:srgbClr val="FF0000"/>
                </a:solidFill>
              </a:rPr>
              <a:t>goal</a:t>
            </a:r>
            <a:r>
              <a:rPr lang="en-US" dirty="0"/>
              <a:t> and what you would like to accomplish with this strong emotion and if it resulted in a behavior that needs to be repaired go to a solution (broken item from a tantrum). </a:t>
            </a:r>
          </a:p>
          <a:p>
            <a:pPr marL="457200" lvl="1" indent="0">
              <a:buNone/>
            </a:pPr>
            <a:r>
              <a:rPr lang="en-US" dirty="0"/>
              <a:t>3. Think of a possible solution towards the goal and what works best for self-regulation, recognizing emotion, or just sitting in it. </a:t>
            </a:r>
          </a:p>
          <a:p>
            <a:pPr marL="457200" lvl="1" indent="0">
              <a:buNone/>
            </a:pPr>
            <a:r>
              <a:rPr lang="en-US" dirty="0"/>
              <a:t>4. The </a:t>
            </a:r>
            <a:r>
              <a:rPr lang="en-US" dirty="0">
                <a:solidFill>
                  <a:srgbClr val="FF0000"/>
                </a:solidFill>
              </a:rPr>
              <a:t>solutions</a:t>
            </a:r>
            <a:r>
              <a:rPr lang="en-US" dirty="0"/>
              <a:t> have to align with your family </a:t>
            </a:r>
            <a:r>
              <a:rPr lang="en-US" dirty="0">
                <a:solidFill>
                  <a:srgbClr val="FF0000"/>
                </a:solidFill>
              </a:rPr>
              <a:t>values</a:t>
            </a:r>
            <a:r>
              <a:rPr lang="en-US" dirty="0"/>
              <a:t> and the child’s. </a:t>
            </a:r>
          </a:p>
          <a:p>
            <a:pPr marL="457200" lvl="1" indent="0">
              <a:buNone/>
            </a:pPr>
            <a:r>
              <a:rPr lang="en-US" dirty="0"/>
              <a:t>5. Help your child to find solutions by </a:t>
            </a:r>
            <a:r>
              <a:rPr lang="en-US" dirty="0">
                <a:solidFill>
                  <a:srgbClr val="FF0000"/>
                </a:solidFill>
              </a:rPr>
              <a:t>choices</a:t>
            </a:r>
            <a:r>
              <a:rPr lang="en-US" dirty="0"/>
              <a:t>, encouragement, coaching, challenging, and processing the outcome with logical thinking. Sometimes a good distraction helps! </a:t>
            </a:r>
          </a:p>
          <a:p>
            <a:endParaRPr lang="en-US" dirty="0"/>
          </a:p>
        </p:txBody>
      </p:sp>
    </p:spTree>
    <p:extLst>
      <p:ext uri="{BB962C8B-B14F-4D97-AF65-F5344CB8AC3E}">
        <p14:creationId xmlns:p14="http://schemas.microsoft.com/office/powerpoint/2010/main" val="281725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Boost Happy Hormones </a:t>
            </a:r>
            <a:endParaRPr lang="en-US" dirty="0"/>
          </a:p>
        </p:txBody>
      </p:sp>
      <p:sp>
        <p:nvSpPr>
          <p:cNvPr id="7" name="Content Placeholder 6"/>
          <p:cNvSpPr>
            <a:spLocks noGrp="1"/>
          </p:cNvSpPr>
          <p:nvPr>
            <p:ph sz="half" idx="1"/>
          </p:nvPr>
        </p:nvSpPr>
        <p:spPr>
          <a:xfrm>
            <a:off x="889348" y="2285999"/>
            <a:ext cx="4930038" cy="4390374"/>
          </a:xfrm>
        </p:spPr>
        <p:txBody>
          <a:bodyPr>
            <a:normAutofit fontScale="92500" lnSpcReduction="10000"/>
          </a:bodyPr>
          <a:lstStyle/>
          <a:p>
            <a:pPr lvl="1"/>
            <a:r>
              <a:rPr lang="en-US" dirty="0">
                <a:solidFill>
                  <a:prstClr val="black"/>
                </a:solidFill>
              </a:rPr>
              <a:t>Vitamin D3</a:t>
            </a:r>
          </a:p>
          <a:p>
            <a:pPr lvl="1"/>
            <a:r>
              <a:rPr lang="en-US" dirty="0">
                <a:solidFill>
                  <a:prstClr val="black"/>
                </a:solidFill>
              </a:rPr>
              <a:t>Magnesium (citrate) </a:t>
            </a:r>
            <a:endParaRPr lang="en-US" dirty="0" smtClean="0">
              <a:solidFill>
                <a:prstClr val="black"/>
              </a:solidFill>
            </a:endParaRPr>
          </a:p>
          <a:p>
            <a:pPr lvl="1"/>
            <a:r>
              <a:rPr lang="en-US" dirty="0">
                <a:solidFill>
                  <a:prstClr val="black"/>
                </a:solidFill>
              </a:rPr>
              <a:t>Apple Cider Vinegar</a:t>
            </a:r>
          </a:p>
          <a:p>
            <a:pPr lvl="1"/>
            <a:r>
              <a:rPr lang="en-US" dirty="0" smtClean="0">
                <a:solidFill>
                  <a:prstClr val="black"/>
                </a:solidFill>
              </a:rPr>
              <a:t>Vitamin </a:t>
            </a:r>
            <a:r>
              <a:rPr lang="en-US" dirty="0">
                <a:solidFill>
                  <a:prstClr val="black"/>
                </a:solidFill>
              </a:rPr>
              <a:t>C  </a:t>
            </a:r>
          </a:p>
          <a:p>
            <a:pPr lvl="1"/>
            <a:r>
              <a:rPr lang="en-US" dirty="0">
                <a:solidFill>
                  <a:prstClr val="black"/>
                </a:solidFill>
              </a:rPr>
              <a:t>Zinc </a:t>
            </a:r>
          </a:p>
          <a:p>
            <a:pPr lvl="1"/>
            <a:r>
              <a:rPr lang="en-US" dirty="0" smtClean="0">
                <a:solidFill>
                  <a:prstClr val="black"/>
                </a:solidFill>
              </a:rPr>
              <a:t>B Complex</a:t>
            </a:r>
            <a:endParaRPr lang="en-US" dirty="0">
              <a:solidFill>
                <a:prstClr val="black"/>
              </a:solidFill>
            </a:endParaRPr>
          </a:p>
          <a:p>
            <a:pPr lvl="1"/>
            <a:r>
              <a:rPr lang="en-US" dirty="0" smtClean="0">
                <a:solidFill>
                  <a:prstClr val="black"/>
                </a:solidFill>
              </a:rPr>
              <a:t>L-Tyrosine</a:t>
            </a:r>
            <a:endParaRPr lang="en-US" dirty="0">
              <a:solidFill>
                <a:prstClr val="black"/>
              </a:solidFill>
            </a:endParaRPr>
          </a:p>
          <a:p>
            <a:pPr lvl="1"/>
            <a:r>
              <a:rPr lang="en-US" dirty="0">
                <a:solidFill>
                  <a:prstClr val="black"/>
                </a:solidFill>
              </a:rPr>
              <a:t>L-</a:t>
            </a:r>
            <a:r>
              <a:rPr lang="en-US" dirty="0" err="1">
                <a:solidFill>
                  <a:prstClr val="black"/>
                </a:solidFill>
              </a:rPr>
              <a:t>Theanine</a:t>
            </a:r>
            <a:endParaRPr lang="en-US" dirty="0">
              <a:solidFill>
                <a:prstClr val="black"/>
              </a:solidFill>
            </a:endParaRPr>
          </a:p>
          <a:p>
            <a:pPr lvl="1"/>
            <a:r>
              <a:rPr lang="en-US" dirty="0" smtClean="0">
                <a:solidFill>
                  <a:prstClr val="black"/>
                </a:solidFill>
              </a:rPr>
              <a:t>Iron</a:t>
            </a:r>
          </a:p>
          <a:p>
            <a:pPr lvl="1"/>
            <a:r>
              <a:rPr lang="en-US" dirty="0" smtClean="0">
                <a:solidFill>
                  <a:prstClr val="black"/>
                </a:solidFill>
              </a:rPr>
              <a:t>SSRI’s</a:t>
            </a:r>
          </a:p>
          <a:p>
            <a:pPr lvl="1"/>
            <a:endParaRPr lang="en-US" dirty="0">
              <a:solidFill>
                <a:prstClr val="black"/>
              </a:solidFill>
            </a:endParaRPr>
          </a:p>
          <a:p>
            <a:pPr marL="457200" lvl="1" indent="0">
              <a:buNone/>
            </a:pPr>
            <a:r>
              <a:rPr lang="en-US" dirty="0">
                <a:solidFill>
                  <a:prstClr val="black"/>
                </a:solidFill>
              </a:rPr>
              <a:t> </a:t>
            </a:r>
          </a:p>
          <a:p>
            <a:pPr lvl="0"/>
            <a:endParaRPr lang="en-US" sz="2400" dirty="0">
              <a:solidFill>
                <a:prstClr val="black"/>
              </a:solidFill>
            </a:endParaRPr>
          </a:p>
          <a:p>
            <a:endParaRPr lang="en-US" dirty="0"/>
          </a:p>
        </p:txBody>
      </p:sp>
      <p:sp>
        <p:nvSpPr>
          <p:cNvPr id="8" name="Content Placeholder 7"/>
          <p:cNvSpPr>
            <a:spLocks noGrp="1"/>
          </p:cNvSpPr>
          <p:nvPr>
            <p:ph sz="half" idx="2"/>
          </p:nvPr>
        </p:nvSpPr>
        <p:spPr>
          <a:xfrm>
            <a:off x="8963891" y="1825625"/>
            <a:ext cx="4017818" cy="4351338"/>
          </a:xfrm>
        </p:spPr>
        <p:txBody>
          <a:bodyPr>
            <a:normAutofit fontScale="92500" lnSpcReduction="10000"/>
          </a:bodyPr>
          <a:lstStyle/>
          <a:p>
            <a:r>
              <a:rPr lang="en-US" sz="2400" dirty="0">
                <a:solidFill>
                  <a:prstClr val="black"/>
                </a:solidFill>
              </a:rPr>
              <a:t>Sleep!!</a:t>
            </a:r>
          </a:p>
          <a:p>
            <a:pPr lvl="0"/>
            <a:r>
              <a:rPr lang="en-US" sz="2400" dirty="0" smtClean="0">
                <a:solidFill>
                  <a:prstClr val="black"/>
                </a:solidFill>
              </a:rPr>
              <a:t>Diet/Protein</a:t>
            </a:r>
          </a:p>
          <a:p>
            <a:pPr lvl="0"/>
            <a:r>
              <a:rPr lang="en-US" sz="2400" dirty="0" smtClean="0">
                <a:solidFill>
                  <a:prstClr val="black"/>
                </a:solidFill>
              </a:rPr>
              <a:t>Imagination </a:t>
            </a:r>
            <a:endParaRPr lang="en-US" sz="2400" dirty="0">
              <a:solidFill>
                <a:prstClr val="black"/>
              </a:solidFill>
            </a:endParaRPr>
          </a:p>
          <a:p>
            <a:pPr lvl="0"/>
            <a:r>
              <a:rPr lang="en-US" sz="2400" dirty="0">
                <a:solidFill>
                  <a:prstClr val="black"/>
                </a:solidFill>
              </a:rPr>
              <a:t>Creativity</a:t>
            </a:r>
          </a:p>
          <a:p>
            <a:pPr lvl="0"/>
            <a:r>
              <a:rPr lang="en-US" sz="2400" dirty="0">
                <a:solidFill>
                  <a:prstClr val="black"/>
                </a:solidFill>
              </a:rPr>
              <a:t>Movement</a:t>
            </a:r>
          </a:p>
          <a:p>
            <a:pPr lvl="0"/>
            <a:r>
              <a:rPr lang="en-US" sz="2400" dirty="0" smtClean="0">
                <a:solidFill>
                  <a:prstClr val="black"/>
                </a:solidFill>
              </a:rPr>
              <a:t>Connection</a:t>
            </a:r>
          </a:p>
          <a:p>
            <a:pPr lvl="0"/>
            <a:r>
              <a:rPr lang="en-US" sz="2400" dirty="0" smtClean="0">
                <a:solidFill>
                  <a:prstClr val="black"/>
                </a:solidFill>
              </a:rPr>
              <a:t>Music</a:t>
            </a:r>
            <a:endParaRPr lang="en-US" sz="2400" dirty="0">
              <a:solidFill>
                <a:prstClr val="black"/>
              </a:solidFill>
            </a:endParaRPr>
          </a:p>
          <a:p>
            <a:pPr lvl="0"/>
            <a:r>
              <a:rPr lang="en-US" sz="2400" dirty="0">
                <a:solidFill>
                  <a:prstClr val="black"/>
                </a:solidFill>
              </a:rPr>
              <a:t>Pets</a:t>
            </a:r>
          </a:p>
          <a:p>
            <a:pPr lvl="0"/>
            <a:r>
              <a:rPr lang="en-US" sz="2400" dirty="0">
                <a:solidFill>
                  <a:prstClr val="black"/>
                </a:solidFill>
              </a:rPr>
              <a:t>Walking </a:t>
            </a:r>
          </a:p>
          <a:p>
            <a:pPr lvl="0"/>
            <a:r>
              <a:rPr lang="en-US" sz="2400" dirty="0" smtClean="0">
                <a:solidFill>
                  <a:prstClr val="black"/>
                </a:solidFill>
              </a:rPr>
              <a:t>Writing/Tracing/Coloring </a:t>
            </a:r>
          </a:p>
          <a:p>
            <a:endParaRPr lang="en-US" dirty="0"/>
          </a:p>
        </p:txBody>
      </p:sp>
      <p:pic>
        <p:nvPicPr>
          <p:cNvPr id="10" name="Picture 9"/>
          <p:cNvPicPr>
            <a:picLocks noChangeAspect="1"/>
          </p:cNvPicPr>
          <p:nvPr/>
        </p:nvPicPr>
        <p:blipFill>
          <a:blip r:embed="rId2"/>
          <a:stretch>
            <a:fillRect/>
          </a:stretch>
        </p:blipFill>
        <p:spPr>
          <a:xfrm>
            <a:off x="4329400" y="2285999"/>
            <a:ext cx="4121398" cy="3259757"/>
          </a:xfrm>
          <a:prstGeom prst="rect">
            <a:avLst/>
          </a:prstGeom>
        </p:spPr>
      </p:pic>
    </p:spTree>
    <p:extLst>
      <p:ext uri="{BB962C8B-B14F-4D97-AF65-F5344CB8AC3E}">
        <p14:creationId xmlns:p14="http://schemas.microsoft.com/office/powerpoint/2010/main" val="268240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Before Behavior…</a:t>
            </a:r>
          </a:p>
        </p:txBody>
      </p:sp>
      <p:sp>
        <p:nvSpPr>
          <p:cNvPr id="4" name="Content Placeholder 3"/>
          <p:cNvSpPr>
            <a:spLocks noGrp="1"/>
          </p:cNvSpPr>
          <p:nvPr>
            <p:ph sz="half" idx="1"/>
          </p:nvPr>
        </p:nvSpPr>
        <p:spPr/>
        <p:txBody>
          <a:bodyPr>
            <a:normAutofit fontScale="85000" lnSpcReduction="20000"/>
          </a:bodyPr>
          <a:lstStyle/>
          <a:p>
            <a:pPr marL="0" lvl="0" indent="0">
              <a:buNone/>
            </a:pPr>
            <a:r>
              <a:rPr lang="en-US" sz="3600" dirty="0">
                <a:solidFill>
                  <a:prstClr val="black"/>
                </a:solidFill>
                <a:latin typeface="Berlin Sans FB" panose="020E0602020502020306" pitchFamily="34" charset="0"/>
              </a:rPr>
              <a:t>“Much of today’s popular advice ignores the world of emotions. Instead, it relies on child-rearing theories that address the children’s behavior, but disregard the feelings that underlie that behavior” (Gottman, 1997)</a:t>
            </a:r>
          </a:p>
          <a:p>
            <a:pPr marL="0" lvl="0" indent="0">
              <a:buNone/>
            </a:pPr>
            <a:endParaRPr lang="en-US" dirty="0">
              <a:solidFill>
                <a:prstClr val="black"/>
              </a:solidFill>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7231423" y="1737830"/>
            <a:ext cx="3603590" cy="4677738"/>
          </a:xfrm>
          <a:prstGeom prst="rect">
            <a:avLst/>
          </a:prstGeom>
        </p:spPr>
      </p:pic>
    </p:spTree>
    <p:extLst>
      <p:ext uri="{BB962C8B-B14F-4D97-AF65-F5344CB8AC3E}">
        <p14:creationId xmlns:p14="http://schemas.microsoft.com/office/powerpoint/2010/main" val="137161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69975"/>
          </a:xfrm>
        </p:spPr>
        <p:txBody>
          <a:bodyPr/>
          <a:lstStyle/>
          <a:p>
            <a:r>
              <a:rPr lang="en-US" dirty="0" smtClean="0"/>
              <a:t>Tips and Check List for Teens </a:t>
            </a:r>
            <a:endParaRPr lang="en-US" dirty="0"/>
          </a:p>
        </p:txBody>
      </p:sp>
      <p:sp>
        <p:nvSpPr>
          <p:cNvPr id="3" name="Content Placeholder 2"/>
          <p:cNvSpPr>
            <a:spLocks noGrp="1"/>
          </p:cNvSpPr>
          <p:nvPr>
            <p:ph sz="half" idx="1"/>
          </p:nvPr>
        </p:nvSpPr>
        <p:spPr>
          <a:xfrm>
            <a:off x="1371600" y="1315233"/>
            <a:ext cx="4447786" cy="4552167"/>
          </a:xfrm>
        </p:spPr>
        <p:txBody>
          <a:bodyPr>
            <a:normAutofit fontScale="85000" lnSpcReduction="20000"/>
          </a:bodyPr>
          <a:lstStyle/>
          <a:p>
            <a:pPr lvl="0">
              <a:buFont typeface="Wingdings" panose="05000000000000000000" pitchFamily="2" charset="2"/>
              <a:buChar char="q"/>
            </a:pPr>
            <a:r>
              <a:rPr lang="en-US" sz="2000" dirty="0">
                <a:solidFill>
                  <a:prstClr val="black"/>
                </a:solidFill>
              </a:rPr>
              <a:t>Good Distractions 10 minutes-2 hours </a:t>
            </a:r>
          </a:p>
          <a:p>
            <a:pPr marL="0" lvl="0" indent="0">
              <a:buNone/>
            </a:pPr>
            <a:r>
              <a:rPr lang="en-US" sz="2000" dirty="0">
                <a:solidFill>
                  <a:prstClr val="black"/>
                </a:solidFill>
              </a:rPr>
              <a:t> vs. Avoidances-2 hours plus</a:t>
            </a:r>
          </a:p>
          <a:p>
            <a:pPr lvl="0">
              <a:buFont typeface="Wingdings" panose="05000000000000000000" pitchFamily="2" charset="2"/>
              <a:buChar char="q"/>
            </a:pPr>
            <a:r>
              <a:rPr lang="en-US" sz="2000" dirty="0" smtClean="0">
                <a:solidFill>
                  <a:prstClr val="black"/>
                </a:solidFill>
              </a:rPr>
              <a:t>Creative/Play </a:t>
            </a:r>
            <a:r>
              <a:rPr lang="en-US" sz="2000" dirty="0">
                <a:solidFill>
                  <a:prstClr val="black"/>
                </a:solidFill>
              </a:rPr>
              <a:t>Activates</a:t>
            </a:r>
          </a:p>
          <a:p>
            <a:pPr lvl="0">
              <a:buFont typeface="Wingdings" panose="05000000000000000000" pitchFamily="2" charset="2"/>
              <a:buChar char="q"/>
            </a:pPr>
            <a:r>
              <a:rPr lang="en-US" sz="2000" dirty="0">
                <a:solidFill>
                  <a:prstClr val="black"/>
                </a:solidFill>
              </a:rPr>
              <a:t>Limit Screen Time/Media</a:t>
            </a:r>
          </a:p>
          <a:p>
            <a:pPr lvl="0">
              <a:buFont typeface="Wingdings" panose="05000000000000000000" pitchFamily="2" charset="2"/>
              <a:buChar char="q"/>
            </a:pPr>
            <a:r>
              <a:rPr lang="en-US" sz="2000" dirty="0">
                <a:solidFill>
                  <a:prstClr val="black"/>
                </a:solidFill>
              </a:rPr>
              <a:t>Increase Humor</a:t>
            </a:r>
          </a:p>
          <a:p>
            <a:pPr lvl="0">
              <a:buFont typeface="Wingdings" panose="05000000000000000000" pitchFamily="2" charset="2"/>
              <a:buChar char="q"/>
            </a:pPr>
            <a:r>
              <a:rPr lang="en-US" sz="2000" dirty="0">
                <a:solidFill>
                  <a:prstClr val="black"/>
                </a:solidFill>
              </a:rPr>
              <a:t>Routine </a:t>
            </a:r>
          </a:p>
          <a:p>
            <a:pPr lvl="0">
              <a:buFont typeface="Wingdings" panose="05000000000000000000" pitchFamily="2" charset="2"/>
              <a:buChar char="q"/>
            </a:pPr>
            <a:r>
              <a:rPr lang="en-US" sz="2000" dirty="0">
                <a:solidFill>
                  <a:prstClr val="black"/>
                </a:solidFill>
              </a:rPr>
              <a:t>Timer as the </a:t>
            </a:r>
            <a:r>
              <a:rPr lang="en-US" sz="2000" dirty="0">
                <a:solidFill>
                  <a:srgbClr val="FF0000"/>
                </a:solidFill>
              </a:rPr>
              <a:t>BOSS </a:t>
            </a:r>
            <a:endParaRPr lang="en-US" sz="2000" dirty="0">
              <a:solidFill>
                <a:prstClr val="black"/>
              </a:solidFill>
            </a:endParaRPr>
          </a:p>
          <a:p>
            <a:pPr lvl="0">
              <a:buFont typeface="Wingdings" panose="05000000000000000000" pitchFamily="2" charset="2"/>
              <a:buChar char="q"/>
            </a:pPr>
            <a:r>
              <a:rPr lang="en-US" sz="2000" dirty="0">
                <a:solidFill>
                  <a:prstClr val="black"/>
                </a:solidFill>
              </a:rPr>
              <a:t>Reach OUT! </a:t>
            </a:r>
          </a:p>
          <a:p>
            <a:pPr lvl="1"/>
            <a:r>
              <a:rPr lang="en-US" sz="2000" dirty="0">
                <a:solidFill>
                  <a:prstClr val="black"/>
                </a:solidFill>
              </a:rPr>
              <a:t>UTAH SAFE APP</a:t>
            </a:r>
          </a:p>
          <a:p>
            <a:pPr lvl="1"/>
            <a:r>
              <a:rPr lang="en-US" sz="2000" dirty="0">
                <a:solidFill>
                  <a:prstClr val="black"/>
                </a:solidFill>
              </a:rPr>
              <a:t>SUICIDE CRISIS LINE 1-800-273-TALK</a:t>
            </a:r>
          </a:p>
          <a:p>
            <a:pPr lvl="1"/>
            <a:r>
              <a:rPr lang="en-US" sz="2000" dirty="0">
                <a:solidFill>
                  <a:prstClr val="black"/>
                </a:solidFill>
              </a:rPr>
              <a:t>DOMESTIC VIOLENCE 1-800-897-LINK (5465)</a:t>
            </a:r>
          </a:p>
          <a:p>
            <a:pPr lvl="1"/>
            <a:r>
              <a:rPr lang="en-US" sz="2000" dirty="0" smtClean="0">
                <a:solidFill>
                  <a:prstClr val="black"/>
                </a:solidFill>
              </a:rPr>
              <a:t>UNI CrisisLine-801-587-3000</a:t>
            </a:r>
          </a:p>
          <a:p>
            <a:pPr lvl="1"/>
            <a:r>
              <a:rPr lang="en-US" sz="2000" dirty="0" smtClean="0">
                <a:solidFill>
                  <a:prstClr val="black"/>
                </a:solidFill>
              </a:rPr>
              <a:t>BH Crisis 24/7 1-800-926-9619</a:t>
            </a:r>
            <a:endParaRPr lang="en-US" sz="2200" dirty="0">
              <a:solidFill>
                <a:prstClr val="black"/>
              </a:solidFill>
            </a:endParaRPr>
          </a:p>
          <a:p>
            <a:endParaRPr lang="en-US" dirty="0"/>
          </a:p>
        </p:txBody>
      </p:sp>
      <p:sp>
        <p:nvSpPr>
          <p:cNvPr id="5" name="Content Placeholder 4"/>
          <p:cNvSpPr>
            <a:spLocks noGrp="1"/>
          </p:cNvSpPr>
          <p:nvPr>
            <p:ph sz="half" idx="2"/>
          </p:nvPr>
        </p:nvSpPr>
        <p:spPr>
          <a:xfrm>
            <a:off x="6362700" y="1315233"/>
            <a:ext cx="4447786" cy="4659682"/>
          </a:xfrm>
        </p:spPr>
        <p:txBody>
          <a:bodyPr>
            <a:normAutofit fontScale="85000" lnSpcReduction="20000"/>
          </a:bodyPr>
          <a:lstStyle/>
          <a:p>
            <a:pPr marL="285750" lvl="0" indent="-285750">
              <a:buFont typeface="Wingdings" panose="05000000000000000000" pitchFamily="2" charset="2"/>
              <a:buChar char="q"/>
            </a:pPr>
            <a:r>
              <a:rPr lang="en-US" dirty="0">
                <a:solidFill>
                  <a:srgbClr val="000000"/>
                </a:solidFill>
              </a:rPr>
              <a:t>Balance </a:t>
            </a:r>
          </a:p>
          <a:p>
            <a:pPr marL="285750" lvl="0" indent="-285750">
              <a:buFont typeface="Wingdings" panose="05000000000000000000" pitchFamily="2" charset="2"/>
              <a:buChar char="q"/>
            </a:pPr>
            <a:r>
              <a:rPr lang="en-US" dirty="0">
                <a:solidFill>
                  <a:srgbClr val="000000"/>
                </a:solidFill>
              </a:rPr>
              <a:t>Mindfulness</a:t>
            </a:r>
          </a:p>
          <a:p>
            <a:pPr marL="285750" lvl="0" indent="-285750">
              <a:buFont typeface="Wingdings" panose="05000000000000000000" pitchFamily="2" charset="2"/>
              <a:buChar char="q"/>
            </a:pPr>
            <a:r>
              <a:rPr lang="en-US" dirty="0">
                <a:solidFill>
                  <a:srgbClr val="000000"/>
                </a:solidFill>
              </a:rPr>
              <a:t>Logic and Emotion Together</a:t>
            </a:r>
          </a:p>
          <a:p>
            <a:pPr marL="285750" lvl="0" indent="-285750">
              <a:buFont typeface="Wingdings" panose="05000000000000000000" pitchFamily="2" charset="2"/>
              <a:buChar char="q"/>
            </a:pPr>
            <a:r>
              <a:rPr lang="en-US" dirty="0">
                <a:solidFill>
                  <a:srgbClr val="000000"/>
                </a:solidFill>
              </a:rPr>
              <a:t>Create a Mental “Safe Space”</a:t>
            </a:r>
          </a:p>
          <a:p>
            <a:pPr marL="285750" lvl="0" indent="-285750">
              <a:buFont typeface="Wingdings" panose="05000000000000000000" pitchFamily="2" charset="2"/>
              <a:buChar char="q"/>
            </a:pPr>
            <a:r>
              <a:rPr lang="en-US" dirty="0">
                <a:solidFill>
                  <a:srgbClr val="000000"/>
                </a:solidFill>
              </a:rPr>
              <a:t>Reduce </a:t>
            </a:r>
            <a:r>
              <a:rPr lang="en-US" dirty="0" smtClean="0">
                <a:solidFill>
                  <a:srgbClr val="000000"/>
                </a:solidFill>
              </a:rPr>
              <a:t>Caffeine</a:t>
            </a:r>
            <a:endParaRPr lang="en-US" dirty="0">
              <a:solidFill>
                <a:srgbClr val="000000"/>
              </a:solidFill>
            </a:endParaRPr>
          </a:p>
          <a:p>
            <a:pPr marL="285750" lvl="0" indent="-285750">
              <a:buFont typeface="Wingdings" panose="05000000000000000000" pitchFamily="2" charset="2"/>
              <a:buChar char="q"/>
            </a:pPr>
            <a:r>
              <a:rPr lang="en-US" dirty="0">
                <a:solidFill>
                  <a:srgbClr val="000000"/>
                </a:solidFill>
              </a:rPr>
              <a:t>Connection  </a:t>
            </a:r>
          </a:p>
          <a:p>
            <a:pPr marL="285750" lvl="0" indent="-285750">
              <a:buFont typeface="Wingdings" panose="05000000000000000000" pitchFamily="2" charset="2"/>
              <a:buChar char="q"/>
            </a:pPr>
            <a:r>
              <a:rPr lang="en-US" dirty="0">
                <a:solidFill>
                  <a:srgbClr val="000000"/>
                </a:solidFill>
              </a:rPr>
              <a:t>Reduce Thinking Errors </a:t>
            </a:r>
          </a:p>
          <a:p>
            <a:pPr marL="285750" lvl="0" indent="-285750">
              <a:buFont typeface="Wingdings" panose="05000000000000000000" pitchFamily="2" charset="2"/>
              <a:buChar char="q"/>
            </a:pPr>
            <a:r>
              <a:rPr lang="en-US" dirty="0">
                <a:solidFill>
                  <a:srgbClr val="000000"/>
                </a:solidFill>
              </a:rPr>
              <a:t>Clean up Your Environment</a:t>
            </a:r>
          </a:p>
          <a:p>
            <a:pPr marL="285750" lvl="0" indent="-285750">
              <a:buFont typeface="Wingdings" panose="05000000000000000000" pitchFamily="2" charset="2"/>
              <a:buChar char="q"/>
            </a:pPr>
            <a:r>
              <a:rPr lang="en-US" dirty="0">
                <a:solidFill>
                  <a:srgbClr val="000000"/>
                </a:solidFill>
              </a:rPr>
              <a:t>Create a Reward System </a:t>
            </a:r>
          </a:p>
          <a:p>
            <a:pPr marL="285750" lvl="0" indent="-285750">
              <a:buFont typeface="Wingdings" panose="05000000000000000000" pitchFamily="2" charset="2"/>
              <a:buChar char="q"/>
            </a:pPr>
            <a:r>
              <a:rPr lang="en-US" dirty="0">
                <a:solidFill>
                  <a:srgbClr val="000000"/>
                </a:solidFill>
              </a:rPr>
              <a:t>Mini Vacations </a:t>
            </a:r>
          </a:p>
        </p:txBody>
      </p:sp>
    </p:spTree>
    <p:extLst>
      <p:ext uri="{BB962C8B-B14F-4D97-AF65-F5344CB8AC3E}">
        <p14:creationId xmlns:p14="http://schemas.microsoft.com/office/powerpoint/2010/main" val="64503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838200" y="1825625"/>
            <a:ext cx="11353800" cy="4351338"/>
          </a:xfrm>
        </p:spPr>
        <p:txBody>
          <a:bodyPr>
            <a:normAutofit fontScale="77500" lnSpcReduction="20000"/>
          </a:bodyPr>
          <a:lstStyle/>
          <a:p>
            <a:endParaRPr lang="en-US" dirty="0"/>
          </a:p>
          <a:p>
            <a:r>
              <a:rPr lang="en-US" dirty="0"/>
              <a:t>Brown, B. (2010). The power of vulnerability. TED Talk.</a:t>
            </a:r>
          </a:p>
          <a:p>
            <a:r>
              <a:rPr lang="en-US" dirty="0"/>
              <a:t>Brown (2010). The Gifts of Imperfection: Let Go of Who You Think You’re Supposed to Be and Embrace Who You Are</a:t>
            </a:r>
          </a:p>
          <a:p>
            <a:r>
              <a:rPr lang="en-US" dirty="0"/>
              <a:t>Brown (2012). Listening to Shame. TED Talk</a:t>
            </a:r>
          </a:p>
          <a:p>
            <a:r>
              <a:rPr lang="en-US" dirty="0"/>
              <a:t>Brown (2012). The Gifts of Imperfect Parenting.  Audible </a:t>
            </a:r>
          </a:p>
          <a:p>
            <a:r>
              <a:rPr lang="en-US" dirty="0"/>
              <a:t>Brown (2015). Rising Strong: How the Ability to Reset Transforms the Way We Live, Love, parent, and lead</a:t>
            </a:r>
          </a:p>
          <a:p>
            <a:pPr lvl="0"/>
            <a:r>
              <a:rPr lang="en-US" dirty="0">
                <a:latin typeface="Times New Roman" panose="02020603050405020304" pitchFamily="18" charset="0"/>
                <a:ea typeface="Calibri" panose="020F0502020204030204" pitchFamily="34" charset="0"/>
                <a:cs typeface="Times New Roman" panose="02020603050405020304" pitchFamily="18" charset="0"/>
              </a:rPr>
              <a:t>Cline, Fay (2016) </a:t>
            </a:r>
            <a:r>
              <a:rPr lang="en-US" i="1" dirty="0">
                <a:latin typeface="Times New Roman" panose="02020603050405020304" pitchFamily="18" charset="0"/>
                <a:ea typeface="Calibri" panose="020F0502020204030204" pitchFamily="34" charset="0"/>
                <a:cs typeface="Times New Roman" panose="02020603050405020304" pitchFamily="18" charset="0"/>
              </a:rPr>
              <a:t>Parenting Teens With Love And Logic: Preparing Adolescents for Responsible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Adulthood</a:t>
            </a:r>
          </a:p>
          <a:p>
            <a:r>
              <a:rPr lang="en-US" dirty="0">
                <a:latin typeface="Times New Roman" panose="02020603050405020304" pitchFamily="18" charset="0"/>
                <a:ea typeface="Calibri" panose="020F0502020204030204" pitchFamily="34" charset="0"/>
                <a:cs typeface="Times New Roman" panose="02020603050405020304" pitchFamily="18" charset="0"/>
              </a:rPr>
              <a:t>Chapman &amp; Campbell (2012) </a:t>
            </a:r>
            <a:r>
              <a:rPr lang="en-US" i="1" dirty="0">
                <a:latin typeface="Times New Roman" panose="02020603050405020304" pitchFamily="18" charset="0"/>
                <a:ea typeface="Calibri" panose="020F0502020204030204" pitchFamily="34" charset="0"/>
                <a:cs typeface="Times New Roman" panose="02020603050405020304" pitchFamily="18" charset="0"/>
              </a:rPr>
              <a:t>The Five Love Languages of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Children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smtClean="0"/>
              <a:t>Gottman</a:t>
            </a:r>
            <a:r>
              <a:rPr lang="en-US" dirty="0"/>
              <a:t>, J. M. &amp; </a:t>
            </a:r>
            <a:r>
              <a:rPr lang="en-US" dirty="0" err="1"/>
              <a:t>DeClair</a:t>
            </a:r>
            <a:r>
              <a:rPr lang="en-US" dirty="0"/>
              <a:t>, J. (1997). The Heart of Parenting: </a:t>
            </a:r>
            <a:r>
              <a:rPr lang="en-US" dirty="0" smtClean="0"/>
              <a:t>Raising an </a:t>
            </a:r>
            <a:r>
              <a:rPr lang="en-US" dirty="0"/>
              <a:t>Emotionally Intelligent Child. New York: Simon &amp; Schuster.</a:t>
            </a:r>
          </a:p>
          <a:p>
            <a:r>
              <a:rPr lang="en-US" dirty="0"/>
              <a:t>Siegel, D. J., &amp; Payne Bryson, T. (2011). The whole-brain child: 12 revolutionary strategies to nurture your child's developing mind. Bantam Books.</a:t>
            </a:r>
          </a:p>
          <a:p>
            <a:r>
              <a:rPr lang="en-US" dirty="0"/>
              <a:t>Tuning </a:t>
            </a:r>
            <a:r>
              <a:rPr lang="en-US" dirty="0" smtClean="0"/>
              <a:t>into </a:t>
            </a:r>
            <a:r>
              <a:rPr lang="en-US" dirty="0"/>
              <a:t>Teens Handouts 2,3,4,5 and 6 CARE</a:t>
            </a:r>
          </a:p>
          <a:p>
            <a:r>
              <a:rPr lang="en-US" u="sng" dirty="0">
                <a:hlinkClick r:id="rId2"/>
              </a:rPr>
              <a:t>https://www.ehcap.co.uk/content/sites/ehcap/uploads/NewsDocuments/297/MEC-No-NOTES-22-April.PDF</a:t>
            </a:r>
            <a:endParaRPr lang="en-US" dirty="0"/>
          </a:p>
          <a:p>
            <a:endParaRPr lang="en-US" dirty="0"/>
          </a:p>
          <a:p>
            <a:endParaRPr lang="en-US" dirty="0"/>
          </a:p>
        </p:txBody>
      </p:sp>
    </p:spTree>
    <p:extLst>
      <p:ext uri="{BB962C8B-B14F-4D97-AF65-F5344CB8AC3E}">
        <p14:creationId xmlns:p14="http://schemas.microsoft.com/office/powerpoint/2010/main" val="318713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r>
              <a:rPr lang="en-US" dirty="0" smtClean="0"/>
              <a:t>Starts with Self-Discipline </a:t>
            </a:r>
            <a:endParaRPr lang="en-US" dirty="0"/>
          </a:p>
        </p:txBody>
      </p:sp>
      <p:pic>
        <p:nvPicPr>
          <p:cNvPr id="4" name="Content Placeholder 3"/>
          <p:cNvPicPr>
            <a:picLocks noGrp="1" noChangeAspect="1"/>
          </p:cNvPicPr>
          <p:nvPr>
            <p:ph idx="1"/>
          </p:nvPr>
        </p:nvPicPr>
        <p:blipFill>
          <a:blip r:embed="rId2"/>
          <a:stretch>
            <a:fillRect/>
          </a:stretch>
        </p:blipFill>
        <p:spPr>
          <a:xfrm>
            <a:off x="1335704" y="1363645"/>
            <a:ext cx="5293696" cy="5340020"/>
          </a:xfrm>
          <a:prstGeom prst="rect">
            <a:avLst/>
          </a:prstGeom>
        </p:spPr>
      </p:pic>
      <p:sp>
        <p:nvSpPr>
          <p:cNvPr id="5" name="TextBox 4"/>
          <p:cNvSpPr txBox="1"/>
          <p:nvPr/>
        </p:nvSpPr>
        <p:spPr>
          <a:xfrm>
            <a:off x="6985000" y="5905500"/>
            <a:ext cx="4282839" cy="369332"/>
          </a:xfrm>
          <a:prstGeom prst="rect">
            <a:avLst/>
          </a:prstGeom>
          <a:noFill/>
        </p:spPr>
        <p:txBody>
          <a:bodyPr wrap="none" rtlCol="0">
            <a:spAutoFit/>
          </a:bodyPr>
          <a:lstStyle/>
          <a:p>
            <a:r>
              <a:rPr lang="en-US" dirty="0" smtClean="0"/>
              <a:t>*See Handout   Caryl Ward LCMHC, CFLE © </a:t>
            </a:r>
            <a:endParaRPr lang="en-US" dirty="0"/>
          </a:p>
        </p:txBody>
      </p:sp>
      <p:sp>
        <p:nvSpPr>
          <p:cNvPr id="6" name="TextBox 5"/>
          <p:cNvSpPr txBox="1"/>
          <p:nvPr/>
        </p:nvSpPr>
        <p:spPr>
          <a:xfrm>
            <a:off x="6184900" y="1511300"/>
            <a:ext cx="4584700" cy="923330"/>
          </a:xfrm>
          <a:prstGeom prst="rect">
            <a:avLst/>
          </a:prstGeom>
          <a:noFill/>
        </p:spPr>
        <p:txBody>
          <a:bodyPr wrap="square" rtlCol="0">
            <a:spAutoFit/>
          </a:bodyPr>
          <a:lstStyle/>
          <a:p>
            <a:r>
              <a:rPr lang="en-US" dirty="0"/>
              <a:t>&gt;</a:t>
            </a:r>
            <a:r>
              <a:rPr lang="en-US" dirty="0" smtClean="0"/>
              <a:t>3 R’s  Routine- Fixed Program</a:t>
            </a:r>
          </a:p>
          <a:p>
            <a:r>
              <a:rPr lang="en-US" dirty="0"/>
              <a:t> </a:t>
            </a:r>
            <a:r>
              <a:rPr lang="en-US" dirty="0" smtClean="0"/>
              <a:t>           Responsibility-Having a Duty</a:t>
            </a:r>
          </a:p>
          <a:p>
            <a:r>
              <a:rPr lang="en-US" dirty="0" smtClean="0"/>
              <a:t>            Reassurance-Fears are Unseen and Real </a:t>
            </a:r>
            <a:endParaRPr lang="en-US" dirty="0"/>
          </a:p>
        </p:txBody>
      </p:sp>
    </p:spTree>
    <p:extLst>
      <p:ext uri="{BB962C8B-B14F-4D97-AF65-F5344CB8AC3E}">
        <p14:creationId xmlns:p14="http://schemas.microsoft.com/office/powerpoint/2010/main" val="15829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kern="0" dirty="0">
                <a:solidFill>
                  <a:sysClr val="windowText" lastClr="000000"/>
                </a:solidFill>
              </a:rPr>
              <a:t>The Five R’s of Self-Discipline</a:t>
            </a:r>
            <a:endParaRPr lang="en-US" dirty="0"/>
          </a:p>
        </p:txBody>
      </p:sp>
      <p:sp>
        <p:nvSpPr>
          <p:cNvPr id="6" name="Content Placeholder 5"/>
          <p:cNvSpPr>
            <a:spLocks noGrp="1"/>
          </p:cNvSpPr>
          <p:nvPr>
            <p:ph idx="1"/>
          </p:nvPr>
        </p:nvSpPr>
        <p:spPr/>
        <p:txBody>
          <a:bodyPr>
            <a:normAutofit fontScale="85000" lnSpcReduction="10000"/>
          </a:bodyPr>
          <a:lstStyle/>
          <a:p>
            <a:pPr marL="342900" lvl="1" indent="-342900">
              <a:spcBef>
                <a:spcPts val="1000"/>
              </a:spcBef>
              <a:buFont typeface="Wingdings" panose="05000000000000000000" pitchFamily="2" charset="2"/>
              <a:buChar char="ü"/>
            </a:pPr>
            <a:r>
              <a:rPr lang="en-US" sz="3200" dirty="0">
                <a:solidFill>
                  <a:srgbClr val="FF0000"/>
                </a:solidFill>
              </a:rPr>
              <a:t>Routine</a:t>
            </a:r>
            <a:r>
              <a:rPr lang="en-US" sz="3200" dirty="0"/>
              <a:t>- Find new traditions, play, and creative </a:t>
            </a:r>
            <a:r>
              <a:rPr lang="en-US" sz="3200" b="1" dirty="0"/>
              <a:t>TIME</a:t>
            </a:r>
            <a:r>
              <a:rPr lang="en-US" sz="3200" dirty="0"/>
              <a:t> together  </a:t>
            </a:r>
          </a:p>
          <a:p>
            <a:pPr marL="342900" lvl="1" indent="-342900">
              <a:spcBef>
                <a:spcPts val="1000"/>
              </a:spcBef>
              <a:buFont typeface="Wingdings" panose="05000000000000000000" pitchFamily="2" charset="2"/>
              <a:buChar char="ü"/>
            </a:pPr>
            <a:r>
              <a:rPr lang="en-US" sz="3200" dirty="0">
                <a:solidFill>
                  <a:srgbClr val="FF0000"/>
                </a:solidFill>
              </a:rPr>
              <a:t>Responsibly</a:t>
            </a:r>
            <a:r>
              <a:rPr lang="en-US" sz="3200" dirty="0"/>
              <a:t>- Love &amp; Logic = Choices = Power = Thinking 			Words not Fighting Words </a:t>
            </a:r>
          </a:p>
          <a:p>
            <a:pPr marL="342900" lvl="1" indent="-342900">
              <a:spcBef>
                <a:spcPts val="1000"/>
              </a:spcBef>
              <a:buFont typeface="Wingdings" panose="05000000000000000000" pitchFamily="2" charset="2"/>
              <a:buChar char="ü"/>
            </a:pPr>
            <a:r>
              <a:rPr lang="en-US" sz="3200" dirty="0">
                <a:solidFill>
                  <a:srgbClr val="FF0000"/>
                </a:solidFill>
              </a:rPr>
              <a:t>Reassurance</a:t>
            </a:r>
            <a:r>
              <a:rPr lang="en-US" sz="3200" dirty="0"/>
              <a:t>- Model emotions by validation and empathy</a:t>
            </a:r>
          </a:p>
          <a:p>
            <a:pPr marL="342900" lvl="1" indent="-342900">
              <a:spcBef>
                <a:spcPts val="1000"/>
              </a:spcBef>
              <a:buFont typeface="Wingdings" panose="05000000000000000000" pitchFamily="2" charset="2"/>
              <a:buChar char="ü"/>
            </a:pPr>
            <a:r>
              <a:rPr lang="en-US" sz="3200" dirty="0" smtClean="0">
                <a:solidFill>
                  <a:srgbClr val="FF0000"/>
                </a:solidFill>
              </a:rPr>
              <a:t>Reward</a:t>
            </a:r>
            <a:r>
              <a:rPr lang="en-US" sz="3200" dirty="0" smtClean="0"/>
              <a:t>- </a:t>
            </a:r>
            <a:r>
              <a:rPr lang="en-US" sz="3200" dirty="0"/>
              <a:t>Set up new Reward System (by your </a:t>
            </a:r>
            <a:r>
              <a:rPr lang="en-US" sz="3200" dirty="0" smtClean="0"/>
              <a:t>teen’s </a:t>
            </a:r>
            <a:r>
              <a:rPr lang="en-US" sz="3200" dirty="0"/>
              <a:t>Love 			Languages) </a:t>
            </a:r>
          </a:p>
          <a:p>
            <a:pPr marL="342900" lvl="1" indent="-342900">
              <a:spcBef>
                <a:spcPts val="1000"/>
              </a:spcBef>
              <a:buFont typeface="Wingdings" panose="05000000000000000000" pitchFamily="2" charset="2"/>
              <a:buChar char="ü"/>
            </a:pPr>
            <a:r>
              <a:rPr lang="en-US" sz="3200" dirty="0">
                <a:solidFill>
                  <a:srgbClr val="FF0000"/>
                </a:solidFill>
              </a:rPr>
              <a:t>Resilience</a:t>
            </a:r>
            <a:r>
              <a:rPr lang="en-US" sz="3200" dirty="0"/>
              <a:t>- Instill </a:t>
            </a:r>
            <a:r>
              <a:rPr lang="en-US" sz="3200" b="1" dirty="0"/>
              <a:t>HOPE </a:t>
            </a:r>
            <a:r>
              <a:rPr lang="en-US" sz="3200" dirty="0"/>
              <a:t>by telling the story</a:t>
            </a:r>
          </a:p>
          <a:p>
            <a:pPr marL="0" indent="0">
              <a:buNone/>
            </a:pPr>
            <a:endParaRPr lang="en-US" dirty="0"/>
          </a:p>
          <a:p>
            <a:endParaRPr lang="en-US" dirty="0"/>
          </a:p>
        </p:txBody>
      </p:sp>
    </p:spTree>
    <p:extLst>
      <p:ext uri="{BB962C8B-B14F-4D97-AF65-F5344CB8AC3E}">
        <p14:creationId xmlns:p14="http://schemas.microsoft.com/office/powerpoint/2010/main" val="114366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Emotion ¼ of your Balance</a:t>
            </a:r>
          </a:p>
        </p:txBody>
      </p:sp>
      <p:pic>
        <p:nvPicPr>
          <p:cNvPr id="4" name="Content Placeholder 3"/>
          <p:cNvPicPr>
            <a:picLocks noGrp="1" noChangeAspect="1"/>
          </p:cNvPicPr>
          <p:nvPr>
            <p:ph idx="1"/>
          </p:nvPr>
        </p:nvPicPr>
        <p:blipFill>
          <a:blip r:embed="rId2"/>
          <a:stretch>
            <a:fillRect/>
          </a:stretch>
        </p:blipFill>
        <p:spPr>
          <a:xfrm>
            <a:off x="554051" y="1716844"/>
            <a:ext cx="11236297" cy="4664124"/>
          </a:xfrm>
          <a:prstGeom prst="rect">
            <a:avLst/>
          </a:prstGeom>
        </p:spPr>
      </p:pic>
    </p:spTree>
    <p:extLst>
      <p:ext uri="{BB962C8B-B14F-4D97-AF65-F5344CB8AC3E}">
        <p14:creationId xmlns:p14="http://schemas.microsoft.com/office/powerpoint/2010/main" val="254247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Stress</a:t>
            </a:r>
            <a:endParaRPr lang="en-US" dirty="0"/>
          </a:p>
        </p:txBody>
      </p:sp>
      <p:sp>
        <p:nvSpPr>
          <p:cNvPr id="3" name="Content Placeholder 2"/>
          <p:cNvSpPr>
            <a:spLocks noGrp="1"/>
          </p:cNvSpPr>
          <p:nvPr>
            <p:ph idx="1"/>
          </p:nvPr>
        </p:nvSpPr>
        <p:spPr>
          <a:xfrm>
            <a:off x="374072" y="1392382"/>
            <a:ext cx="10979727" cy="5112327"/>
          </a:xfrm>
        </p:spPr>
        <p:txBody>
          <a:bodyPr>
            <a:normAutofit/>
          </a:bodyPr>
          <a:lstStyle/>
          <a:p>
            <a:r>
              <a:rPr lang="en-US" sz="3200" dirty="0"/>
              <a:t>Traumatic Events </a:t>
            </a:r>
          </a:p>
          <a:p>
            <a:pPr marL="457200" lvl="1" indent="0">
              <a:buNone/>
            </a:pPr>
            <a:r>
              <a:rPr lang="en-US" sz="3200" dirty="0" smtClean="0"/>
              <a:t>1. Acute </a:t>
            </a:r>
            <a:r>
              <a:rPr lang="en-US" sz="3200" dirty="0"/>
              <a:t>Stress</a:t>
            </a:r>
          </a:p>
          <a:p>
            <a:pPr lvl="2"/>
            <a:r>
              <a:rPr lang="en-US" sz="3200" dirty="0"/>
              <a:t>One Month, Short Term</a:t>
            </a:r>
          </a:p>
          <a:p>
            <a:pPr marL="457200" lvl="1" indent="0">
              <a:buNone/>
            </a:pPr>
            <a:r>
              <a:rPr lang="en-US" sz="3200" dirty="0" smtClean="0"/>
              <a:t>2. Adjustment </a:t>
            </a:r>
            <a:endParaRPr lang="en-US" sz="3200" dirty="0"/>
          </a:p>
          <a:p>
            <a:pPr lvl="2"/>
            <a:r>
              <a:rPr lang="en-US" sz="3200" dirty="0"/>
              <a:t>Six Months</a:t>
            </a:r>
          </a:p>
          <a:p>
            <a:pPr marL="457200" lvl="1" indent="0">
              <a:buNone/>
            </a:pPr>
            <a:r>
              <a:rPr lang="en-US" sz="3200" dirty="0" smtClean="0"/>
              <a:t>3. Post </a:t>
            </a:r>
            <a:r>
              <a:rPr lang="en-US" sz="3200" dirty="0"/>
              <a:t>Traumatic </a:t>
            </a:r>
          </a:p>
          <a:p>
            <a:pPr lvl="2"/>
            <a:r>
              <a:rPr lang="en-US" sz="3200" dirty="0"/>
              <a:t>Three-Six Months Plus, Long Term </a:t>
            </a:r>
          </a:p>
          <a:p>
            <a:r>
              <a:rPr lang="en-US" sz="3200" dirty="0"/>
              <a:t>Trauma Emotions of Loss, Grief, Powerless </a:t>
            </a:r>
          </a:p>
          <a:p>
            <a:pPr lvl="1"/>
            <a:r>
              <a:rPr lang="en-US" sz="3200" dirty="0"/>
              <a:t>Unseen vs. Seen </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7906141" y="1825625"/>
            <a:ext cx="4285859" cy="4279763"/>
          </a:xfrm>
          <a:prstGeom prst="rect">
            <a:avLst/>
          </a:prstGeom>
        </p:spPr>
      </p:pic>
    </p:spTree>
    <p:extLst>
      <p:ext uri="{BB962C8B-B14F-4D97-AF65-F5344CB8AC3E}">
        <p14:creationId xmlns:p14="http://schemas.microsoft.com/office/powerpoint/2010/main" val="188839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Symptoms of Stress/Burnout</a:t>
            </a:r>
            <a:endParaRPr lang="en-US" dirty="0"/>
          </a:p>
        </p:txBody>
      </p:sp>
      <p:pic>
        <p:nvPicPr>
          <p:cNvPr id="4" name="Content Placeholder 3"/>
          <p:cNvPicPr>
            <a:picLocks noGrp="1" noChangeAspect="1"/>
          </p:cNvPicPr>
          <p:nvPr>
            <p:ph idx="1"/>
          </p:nvPr>
        </p:nvPicPr>
        <p:blipFill>
          <a:blip r:embed="rId2"/>
          <a:stretch>
            <a:fillRect/>
          </a:stretch>
        </p:blipFill>
        <p:spPr>
          <a:xfrm>
            <a:off x="2557489" y="1428750"/>
            <a:ext cx="7475858" cy="5003528"/>
          </a:xfrm>
          <a:prstGeom prst="rect">
            <a:avLst/>
          </a:prstGeom>
        </p:spPr>
      </p:pic>
    </p:spTree>
    <p:extLst>
      <p:ext uri="{BB962C8B-B14F-4D97-AF65-F5344CB8AC3E}">
        <p14:creationId xmlns:p14="http://schemas.microsoft.com/office/powerpoint/2010/main" val="110728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In Teens </a:t>
            </a:r>
            <a:endParaRPr lang="en-US" dirty="0"/>
          </a:p>
        </p:txBody>
      </p:sp>
      <p:sp>
        <p:nvSpPr>
          <p:cNvPr id="3" name="Content Placeholder 2"/>
          <p:cNvSpPr>
            <a:spLocks noGrp="1"/>
          </p:cNvSpPr>
          <p:nvPr>
            <p:ph idx="1"/>
          </p:nvPr>
        </p:nvSpPr>
        <p:spPr>
          <a:xfrm>
            <a:off x="1371600" y="1453019"/>
            <a:ext cx="10377814" cy="5135671"/>
          </a:xfrm>
        </p:spPr>
        <p:txBody>
          <a:bodyPr>
            <a:normAutofit/>
          </a:bodyPr>
          <a:lstStyle/>
          <a:p>
            <a:pPr marL="0" indent="0" fontAlgn="base">
              <a:buNone/>
            </a:pPr>
            <a:r>
              <a:rPr lang="en-US" dirty="0"/>
              <a:t>According to data collected by the American Psychological Association for the Stress in America Survey, teen stress rivals that of adults. Results of the survey show that not only do teens identify that their stress levels are </a:t>
            </a:r>
            <a:r>
              <a:rPr lang="en-US" dirty="0">
                <a:solidFill>
                  <a:srgbClr val="FF0000"/>
                </a:solidFill>
              </a:rPr>
              <a:t>not healthy</a:t>
            </a:r>
            <a:r>
              <a:rPr lang="en-US" dirty="0"/>
              <a:t>, but they also </a:t>
            </a:r>
            <a:r>
              <a:rPr lang="en-US" dirty="0">
                <a:solidFill>
                  <a:srgbClr val="FF0000"/>
                </a:solidFill>
              </a:rPr>
              <a:t>underestimate</a:t>
            </a:r>
            <a:r>
              <a:rPr lang="en-US" dirty="0"/>
              <a:t> the impact stress has on their mental and physical health</a:t>
            </a:r>
            <a:r>
              <a:rPr lang="en-US" dirty="0" smtClean="0"/>
              <a:t>.</a:t>
            </a:r>
          </a:p>
          <a:p>
            <a:pPr marL="0" indent="0" fontAlgn="base">
              <a:buNone/>
            </a:pPr>
            <a:endParaRPr lang="en-US" dirty="0"/>
          </a:p>
          <a:p>
            <a:pPr fontAlgn="base"/>
            <a:r>
              <a:rPr lang="en-US" dirty="0"/>
              <a:t>For teens, the most commonly reported sources of stress are school (</a:t>
            </a:r>
            <a:r>
              <a:rPr lang="en-US" dirty="0" smtClean="0"/>
              <a:t>83%), </a:t>
            </a:r>
            <a:r>
              <a:rPr lang="en-US" dirty="0"/>
              <a:t>getting into a good college or deciding what to do after high school (</a:t>
            </a:r>
            <a:r>
              <a:rPr lang="en-US" dirty="0" smtClean="0"/>
              <a:t>69%), </a:t>
            </a:r>
            <a:r>
              <a:rPr lang="en-US" dirty="0"/>
              <a:t>and financial concerns for their family (</a:t>
            </a:r>
            <a:r>
              <a:rPr lang="en-US" dirty="0" smtClean="0"/>
              <a:t>65%).</a:t>
            </a:r>
            <a:endParaRPr lang="en-US" dirty="0"/>
          </a:p>
          <a:p>
            <a:pPr fontAlgn="base"/>
            <a:r>
              <a:rPr lang="en-US" dirty="0"/>
              <a:t>Many teens report lying awake at night (</a:t>
            </a:r>
            <a:r>
              <a:rPr lang="en-US" dirty="0" smtClean="0"/>
              <a:t>35%), </a:t>
            </a:r>
            <a:r>
              <a:rPr lang="en-US" dirty="0"/>
              <a:t>overeating or eating unhealthy foods (</a:t>
            </a:r>
            <a:r>
              <a:rPr lang="en-US" dirty="0" smtClean="0"/>
              <a:t>26%), </a:t>
            </a:r>
            <a:r>
              <a:rPr lang="en-US" dirty="0"/>
              <a:t>and skipping meals (</a:t>
            </a:r>
            <a:r>
              <a:rPr lang="en-US" dirty="0" smtClean="0"/>
              <a:t>23%) </a:t>
            </a:r>
            <a:r>
              <a:rPr lang="en-US" dirty="0"/>
              <a:t>due to stress in the past month.</a:t>
            </a:r>
          </a:p>
          <a:p>
            <a:pPr fontAlgn="base"/>
            <a:r>
              <a:rPr lang="en-US" dirty="0" smtClean="0"/>
              <a:t>40% </a:t>
            </a:r>
            <a:r>
              <a:rPr lang="en-US" dirty="0"/>
              <a:t>of teens report feeling irritable or angry, </a:t>
            </a:r>
            <a:r>
              <a:rPr lang="en-US" dirty="0" smtClean="0"/>
              <a:t>36% </a:t>
            </a:r>
            <a:r>
              <a:rPr lang="en-US" dirty="0"/>
              <a:t>report feeling nervous or anxious, </a:t>
            </a:r>
            <a:r>
              <a:rPr lang="en-US" dirty="0" smtClean="0"/>
              <a:t>36% </a:t>
            </a:r>
            <a:r>
              <a:rPr lang="en-US" dirty="0"/>
              <a:t>report feeling fatigued or tired, and </a:t>
            </a:r>
            <a:r>
              <a:rPr lang="en-US" dirty="0" smtClean="0"/>
              <a:t>31% </a:t>
            </a:r>
            <a:r>
              <a:rPr lang="en-US" dirty="0"/>
              <a:t>report feeling overwhelmed due to stress in the past month.</a:t>
            </a:r>
          </a:p>
          <a:p>
            <a:endParaRPr lang="en-US" dirty="0"/>
          </a:p>
        </p:txBody>
      </p:sp>
    </p:spTree>
    <p:extLst>
      <p:ext uri="{BB962C8B-B14F-4D97-AF65-F5344CB8AC3E}">
        <p14:creationId xmlns:p14="http://schemas.microsoft.com/office/powerpoint/2010/main" val="398224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Stress/Burnout</a:t>
            </a:r>
            <a:endParaRPr lang="en-US" dirty="0"/>
          </a:p>
        </p:txBody>
      </p:sp>
      <p:sp>
        <p:nvSpPr>
          <p:cNvPr id="3" name="Content Placeholder 2"/>
          <p:cNvSpPr>
            <a:spLocks noGrp="1"/>
          </p:cNvSpPr>
          <p:nvPr>
            <p:ph idx="1"/>
          </p:nvPr>
        </p:nvSpPr>
        <p:spPr>
          <a:xfrm>
            <a:off x="1371600" y="1553227"/>
            <a:ext cx="9601200" cy="4835047"/>
          </a:xfrm>
        </p:spPr>
        <p:txBody>
          <a:bodyPr>
            <a:normAutofit fontScale="92500" lnSpcReduction="20000"/>
          </a:bodyPr>
          <a:lstStyle/>
          <a:p>
            <a:pPr lvl="1">
              <a:buFont typeface="Wingdings" panose="05000000000000000000" pitchFamily="2" charset="2"/>
              <a:buChar char="Ø"/>
            </a:pPr>
            <a:r>
              <a:rPr lang="en-US" sz="2300" dirty="0"/>
              <a:t>Cognitive </a:t>
            </a:r>
          </a:p>
          <a:p>
            <a:pPr marL="0" indent="-256032">
              <a:buNone/>
            </a:pPr>
            <a:r>
              <a:rPr lang="en-US" sz="2700" dirty="0"/>
              <a:t>Attention &amp; processing reduces, short-term memory problems, judgment impaired, racing thoughts, ridged thinking, focus on the negative</a:t>
            </a:r>
          </a:p>
          <a:p>
            <a:pPr lvl="1">
              <a:buFont typeface="Wingdings" panose="05000000000000000000" pitchFamily="2" charset="2"/>
              <a:buChar char="Ø"/>
            </a:pPr>
            <a:r>
              <a:rPr lang="en-US" sz="2300" dirty="0"/>
              <a:t>Emotional </a:t>
            </a:r>
          </a:p>
          <a:p>
            <a:pPr marL="0" indent="-256032">
              <a:buNone/>
            </a:pPr>
            <a:r>
              <a:rPr lang="en-US" sz="2700" dirty="0"/>
              <a:t>Increased irritability, frustration, impatience, depression, anxiety, hopelessness, confusion, numbness</a:t>
            </a:r>
          </a:p>
          <a:p>
            <a:pPr lvl="1">
              <a:buFont typeface="Wingdings" panose="05000000000000000000" pitchFamily="2" charset="2"/>
              <a:buChar char="Ø"/>
            </a:pPr>
            <a:r>
              <a:rPr lang="en-US" sz="2300" dirty="0"/>
              <a:t>Behavioral </a:t>
            </a:r>
          </a:p>
          <a:p>
            <a:pPr marL="0" indent="-256032">
              <a:buNone/>
            </a:pPr>
            <a:r>
              <a:rPr lang="en-US" sz="2700" dirty="0"/>
              <a:t>Increased bad/nervous habits, sleep disturbances, impaired listening skills, withdrawal, aggression</a:t>
            </a:r>
          </a:p>
          <a:p>
            <a:pPr lvl="1">
              <a:buFont typeface="Wingdings" panose="05000000000000000000" pitchFamily="2" charset="2"/>
              <a:buChar char="Ø"/>
            </a:pPr>
            <a:r>
              <a:rPr lang="en-US" sz="2300" dirty="0"/>
              <a:t>Physiological</a:t>
            </a:r>
          </a:p>
          <a:p>
            <a:pPr marL="0" indent="0">
              <a:buNone/>
            </a:pPr>
            <a:r>
              <a:rPr lang="en-US" sz="2700" dirty="0"/>
              <a:t>Rapid heartbeat, increased fatigue, illnesses, stomach problems, nausea, dizziness, aches, decreased libido, headaches, difficulty breathing, sweating </a:t>
            </a:r>
          </a:p>
          <a:p>
            <a:pPr marL="0" indent="0">
              <a:buNone/>
            </a:pPr>
            <a:endParaRPr lang="en-US" dirty="0"/>
          </a:p>
          <a:p>
            <a:endParaRPr lang="en-US" dirty="0"/>
          </a:p>
        </p:txBody>
      </p:sp>
    </p:spTree>
    <p:extLst>
      <p:ext uri="{BB962C8B-B14F-4D97-AF65-F5344CB8AC3E}">
        <p14:creationId xmlns:p14="http://schemas.microsoft.com/office/powerpoint/2010/main" val="328609848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1388</TotalTime>
  <Words>1448</Words>
  <Application>Microsoft Office PowerPoint</Application>
  <PresentationFormat>Widescreen</PresentationFormat>
  <Paragraphs>156</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 BLANCA</vt:lpstr>
      <vt:lpstr>Arial Rounded MT Bold</vt:lpstr>
      <vt:lpstr>Berlin Sans FB</vt:lpstr>
      <vt:lpstr>Calibri</vt:lpstr>
      <vt:lpstr>Copperplate Gothic Light</vt:lpstr>
      <vt:lpstr>Franklin Gothic Book</vt:lpstr>
      <vt:lpstr>Times New Roman</vt:lpstr>
      <vt:lpstr>Wingdings</vt:lpstr>
      <vt:lpstr>Crop</vt:lpstr>
      <vt:lpstr>Turning to Your Teen Through Emotion  CARYL WARD LCMHC, CFLE  carylscounseling@gmail.com 801.999.0179</vt:lpstr>
      <vt:lpstr>Emotion Before Behavior…</vt:lpstr>
      <vt:lpstr>Starts with Self-Discipline </vt:lpstr>
      <vt:lpstr>The Five R’s of Self-Discipline</vt:lpstr>
      <vt:lpstr>Emotion ¼ of your Balance</vt:lpstr>
      <vt:lpstr>Three Stages of Stress</vt:lpstr>
      <vt:lpstr>Symptoms of Stress/Burnout</vt:lpstr>
      <vt:lpstr>Stress In Teens </vt:lpstr>
      <vt:lpstr>Symptoms of Stress/Burnout</vt:lpstr>
      <vt:lpstr>Primary to Secondary </vt:lpstr>
      <vt:lpstr>Primary/Secondary/Root Emotions </vt:lpstr>
      <vt:lpstr>5 Steps to Emotional Coaching </vt:lpstr>
      <vt:lpstr>1. Become Aware and Intelligent of ALL Emotions</vt:lpstr>
      <vt:lpstr>2. Recognize an Opportunity for Teaching and Intimacy</vt:lpstr>
      <vt:lpstr>Bit on Empathy </vt:lpstr>
      <vt:lpstr>3. Listen, Validate, and Reflect</vt:lpstr>
      <vt:lpstr>4. Coach the Child to Label How They Feel </vt:lpstr>
      <vt:lpstr>5. Set Limits and Problem Solve</vt:lpstr>
      <vt:lpstr>Boost Happy Hormones </vt:lpstr>
      <vt:lpstr>Tips and Check List for Teens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 Ann Ward</cp:lastModifiedBy>
  <cp:revision>30</cp:revision>
  <dcterms:created xsi:type="dcterms:W3CDTF">2018-08-10T17:57:38Z</dcterms:created>
  <dcterms:modified xsi:type="dcterms:W3CDTF">2020-06-02T02:18:59Z</dcterms:modified>
</cp:coreProperties>
</file>