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8" r:id="rId6"/>
    <p:sldId id="264" r:id="rId7"/>
    <p:sldId id="258" r:id="rId8"/>
    <p:sldId id="259" r:id="rId9"/>
    <p:sldId id="261" r:id="rId10"/>
    <p:sldId id="262" r:id="rId11"/>
    <p:sldId id="265" r:id="rId12"/>
    <p:sldId id="267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D1DBC-801A-43DD-9C52-33718846FA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DF68A-C3F7-4B71-AEF5-64F1B9299BDE}">
      <dgm:prSet phldrT="[Text]" custT="1"/>
      <dgm:spPr/>
      <dgm:t>
        <a:bodyPr/>
        <a:lstStyle/>
        <a:p>
          <a:r>
            <a:rPr lang="en-US" sz="2400" dirty="0"/>
            <a:t>Authoritarian</a:t>
          </a:r>
        </a:p>
        <a:p>
          <a:r>
            <a:rPr lang="en-US" sz="2400" dirty="0"/>
            <a:t> Disapproving</a:t>
          </a:r>
        </a:p>
        <a:p>
          <a:r>
            <a:rPr lang="en-US" sz="2400" dirty="0"/>
            <a:t>Drill Sergeant</a:t>
          </a:r>
        </a:p>
      </dgm:t>
    </dgm:pt>
    <dgm:pt modelId="{600F4C72-4DB9-4161-A264-CB5849A41AC7}" type="parTrans" cxnId="{F29ECC8A-4536-4990-A41C-483452798743}">
      <dgm:prSet/>
      <dgm:spPr/>
      <dgm:t>
        <a:bodyPr/>
        <a:lstStyle/>
        <a:p>
          <a:endParaRPr lang="en-US"/>
        </a:p>
      </dgm:t>
    </dgm:pt>
    <dgm:pt modelId="{C7749472-713A-4238-975E-C33BA8A760EB}" type="sibTrans" cxnId="{F29ECC8A-4536-4990-A41C-483452798743}">
      <dgm:prSet/>
      <dgm:spPr/>
      <dgm:t>
        <a:bodyPr/>
        <a:lstStyle/>
        <a:p>
          <a:endParaRPr lang="en-US"/>
        </a:p>
      </dgm:t>
    </dgm:pt>
    <dgm:pt modelId="{4CD14315-B250-45BC-A9D8-2B070634965B}">
      <dgm:prSet phldrT="[Text]" custT="1"/>
      <dgm:spPr/>
      <dgm:t>
        <a:bodyPr/>
        <a:lstStyle/>
        <a:p>
          <a:r>
            <a:rPr lang="en-US" sz="2000" dirty="0"/>
            <a:t>Too Hard, Aggressive, High Demands, Battle, Strict, Punishment,  Harsh, Emotion Distant, Cold, Inflexible, Clear Rules, Fighting Words  </a:t>
          </a:r>
        </a:p>
      </dgm:t>
    </dgm:pt>
    <dgm:pt modelId="{B5A27E60-D383-4920-85E2-96B996D94E88}" type="parTrans" cxnId="{E88A248C-5EB5-42E2-B70E-32766ED8317F}">
      <dgm:prSet/>
      <dgm:spPr/>
      <dgm:t>
        <a:bodyPr/>
        <a:lstStyle/>
        <a:p>
          <a:endParaRPr lang="en-US"/>
        </a:p>
      </dgm:t>
    </dgm:pt>
    <dgm:pt modelId="{78BAE223-C86A-423B-BEE0-9F8C2A4527E0}" type="sibTrans" cxnId="{E88A248C-5EB5-42E2-B70E-32766ED8317F}">
      <dgm:prSet/>
      <dgm:spPr/>
      <dgm:t>
        <a:bodyPr/>
        <a:lstStyle/>
        <a:p>
          <a:endParaRPr lang="en-US"/>
        </a:p>
      </dgm:t>
    </dgm:pt>
    <dgm:pt modelId="{50ADF85D-1644-4EDB-B1A2-BE904429DE0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Neglectful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 Dismissive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Turbo Attack H. P.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E83EA25-9C1A-43FE-9796-2418B9E0CEEC}" type="parTrans" cxnId="{42B72D10-68E9-47F7-9780-CF7B1F563B32}">
      <dgm:prSet/>
      <dgm:spPr/>
      <dgm:t>
        <a:bodyPr/>
        <a:lstStyle/>
        <a:p>
          <a:endParaRPr lang="en-US"/>
        </a:p>
      </dgm:t>
    </dgm:pt>
    <dgm:pt modelId="{BF0531B2-DCDF-439F-8CB3-0A0371C64762}" type="sibTrans" cxnId="{42B72D10-68E9-47F7-9780-CF7B1F563B32}">
      <dgm:prSet/>
      <dgm:spPr/>
      <dgm:t>
        <a:bodyPr/>
        <a:lstStyle/>
        <a:p>
          <a:endParaRPr lang="en-US"/>
        </a:p>
      </dgm:t>
    </dgm:pt>
    <dgm:pt modelId="{117314F3-274D-4AA4-9F3D-06775FEE4FAA}">
      <dgm:prSet phldrT="[Text]" custT="1"/>
      <dgm:spPr/>
      <dgm:t>
        <a:bodyPr/>
        <a:lstStyle/>
        <a:p>
          <a:r>
            <a:rPr lang="en-US" sz="2000" dirty="0"/>
            <a:t>Too Self-Absorbed, Passive-Aggressive, Does not Attend to Needs, Little Interaction, Unattached, Shame Emotions, Rescue out of Guilt, Avoids Failure, Blast Away </a:t>
          </a:r>
        </a:p>
      </dgm:t>
    </dgm:pt>
    <dgm:pt modelId="{F2A169C9-3F8C-45C3-919E-4E121A015F57}" type="parTrans" cxnId="{24FA8857-A716-4B09-B51D-E76FA6F7B779}">
      <dgm:prSet/>
      <dgm:spPr/>
      <dgm:t>
        <a:bodyPr/>
        <a:lstStyle/>
        <a:p>
          <a:endParaRPr lang="en-US"/>
        </a:p>
      </dgm:t>
    </dgm:pt>
    <dgm:pt modelId="{016C53FC-7344-4408-9D93-EF04E2423C04}" type="sibTrans" cxnId="{24FA8857-A716-4B09-B51D-E76FA6F7B779}">
      <dgm:prSet/>
      <dgm:spPr/>
      <dgm:t>
        <a:bodyPr/>
        <a:lstStyle/>
        <a:p>
          <a:endParaRPr lang="en-US"/>
        </a:p>
      </dgm:t>
    </dgm:pt>
    <dgm:pt modelId="{46DD6BF9-3803-46C0-BD49-259D25639892}">
      <dgm:prSet phldrT="[Text]"/>
      <dgm:spPr/>
      <dgm:t>
        <a:bodyPr/>
        <a:lstStyle/>
        <a:p>
          <a:r>
            <a:rPr lang="en-US" dirty="0"/>
            <a:t>Permissive</a:t>
          </a:r>
        </a:p>
        <a:p>
          <a:r>
            <a:rPr lang="en-US" dirty="0"/>
            <a:t>Laissez Faire</a:t>
          </a:r>
        </a:p>
        <a:p>
          <a:r>
            <a:rPr lang="en-US" dirty="0"/>
            <a:t>Helicopter Parent</a:t>
          </a:r>
        </a:p>
      </dgm:t>
    </dgm:pt>
    <dgm:pt modelId="{0018A7CB-602E-45AF-9AC8-DE37CB47A545}" type="parTrans" cxnId="{C31D9E90-83A6-40BB-8BE3-6BAC8A40C88B}">
      <dgm:prSet/>
      <dgm:spPr/>
      <dgm:t>
        <a:bodyPr/>
        <a:lstStyle/>
        <a:p>
          <a:endParaRPr lang="en-US"/>
        </a:p>
      </dgm:t>
    </dgm:pt>
    <dgm:pt modelId="{5C71580C-D167-41FF-A908-C452EC55ECF3}" type="sibTrans" cxnId="{C31D9E90-83A6-40BB-8BE3-6BAC8A40C88B}">
      <dgm:prSet/>
      <dgm:spPr/>
      <dgm:t>
        <a:bodyPr/>
        <a:lstStyle/>
        <a:p>
          <a:endParaRPr lang="en-US"/>
        </a:p>
      </dgm:t>
    </dgm:pt>
    <dgm:pt modelId="{1B640972-723C-4F87-A7AC-E57B1765221C}">
      <dgm:prSet phldrT="[Text]" custT="1"/>
      <dgm:spPr/>
      <dgm:t>
        <a:bodyPr/>
        <a:lstStyle/>
        <a:p>
          <a:r>
            <a:rPr lang="en-US" sz="2000" dirty="0"/>
            <a:t>Too soft, Passive, Overly responsive, No enforcement, Few rules, Friend Zone, Warm, Emotions are OK, But No Guidance, Run Free, Over Protection, Hovers, Overlooks </a:t>
          </a:r>
        </a:p>
      </dgm:t>
    </dgm:pt>
    <dgm:pt modelId="{C6C6C731-005D-4E66-ACE9-F15ACCD30E05}" type="parTrans" cxnId="{5E1820FE-5E25-4F79-A1BD-6258F863C805}">
      <dgm:prSet/>
      <dgm:spPr/>
      <dgm:t>
        <a:bodyPr/>
        <a:lstStyle/>
        <a:p>
          <a:endParaRPr lang="en-US"/>
        </a:p>
      </dgm:t>
    </dgm:pt>
    <dgm:pt modelId="{1483E67E-AFFD-496C-A1C2-EBC14344EAD7}" type="sibTrans" cxnId="{5E1820FE-5E25-4F79-A1BD-6258F863C805}">
      <dgm:prSet/>
      <dgm:spPr/>
      <dgm:t>
        <a:bodyPr/>
        <a:lstStyle/>
        <a:p>
          <a:endParaRPr lang="en-US"/>
        </a:p>
      </dgm:t>
    </dgm:pt>
    <dgm:pt modelId="{81D1447B-585D-4075-9C8B-26AB83D53DE0}">
      <dgm:prSet/>
      <dgm:spPr/>
      <dgm:t>
        <a:bodyPr/>
        <a:lstStyle/>
        <a:p>
          <a:endParaRPr lang="en-US" sz="3700"/>
        </a:p>
      </dgm:t>
    </dgm:pt>
    <dgm:pt modelId="{2F45B428-8E55-4826-AD9D-5268059FF699}" type="parTrans" cxnId="{D5675EA7-7B08-4F5F-A529-F7AA37757A51}">
      <dgm:prSet/>
      <dgm:spPr/>
      <dgm:t>
        <a:bodyPr/>
        <a:lstStyle/>
        <a:p>
          <a:endParaRPr lang="en-US"/>
        </a:p>
      </dgm:t>
    </dgm:pt>
    <dgm:pt modelId="{757EC93E-2B06-4240-B621-BD7FB2050018}" type="sibTrans" cxnId="{D5675EA7-7B08-4F5F-A529-F7AA37757A51}">
      <dgm:prSet/>
      <dgm:spPr/>
      <dgm:t>
        <a:bodyPr/>
        <a:lstStyle/>
        <a:p>
          <a:endParaRPr lang="en-US"/>
        </a:p>
      </dgm:t>
    </dgm:pt>
    <dgm:pt modelId="{30EE2E07-35B3-4B1A-B809-540F40541839}">
      <dgm:prSet phldrT="[Text]" custT="1"/>
      <dgm:spPr/>
      <dgm:t>
        <a:bodyPr/>
        <a:lstStyle/>
        <a:p>
          <a:endParaRPr lang="en-US" sz="2000" dirty="0"/>
        </a:p>
      </dgm:t>
    </dgm:pt>
    <dgm:pt modelId="{6D3764BE-4DDF-49BB-9795-95D3136A39D9}" type="parTrans" cxnId="{55C11D9D-6952-43CA-9C55-6DCBCA3A35F6}">
      <dgm:prSet/>
      <dgm:spPr/>
      <dgm:t>
        <a:bodyPr/>
        <a:lstStyle/>
        <a:p>
          <a:endParaRPr lang="en-US"/>
        </a:p>
      </dgm:t>
    </dgm:pt>
    <dgm:pt modelId="{3296DCD5-EDC8-4C21-834D-B0002283105E}" type="sibTrans" cxnId="{55C11D9D-6952-43CA-9C55-6DCBCA3A35F6}">
      <dgm:prSet/>
      <dgm:spPr/>
      <dgm:t>
        <a:bodyPr/>
        <a:lstStyle/>
        <a:p>
          <a:endParaRPr lang="en-US"/>
        </a:p>
      </dgm:t>
    </dgm:pt>
    <dgm:pt modelId="{3A4B1A38-8A9F-492D-B103-89892FE57B67}" type="pres">
      <dgm:prSet presAssocID="{026D1DBC-801A-43DD-9C52-33718846F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B8522-FF3D-4D23-9FF0-D0AF6DA552DB}" type="pres">
      <dgm:prSet presAssocID="{03BDF68A-C3F7-4B71-AEF5-64F1B9299BDE}" presName="linNode" presStyleCnt="0"/>
      <dgm:spPr/>
    </dgm:pt>
    <dgm:pt modelId="{2D6952CF-C542-45B1-B7BB-5884BEE06F41}" type="pres">
      <dgm:prSet presAssocID="{03BDF68A-C3F7-4B71-AEF5-64F1B9299B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97AFE-6A31-4D10-96D7-D5B61A5563BB}" type="pres">
      <dgm:prSet presAssocID="{03BDF68A-C3F7-4B71-AEF5-64F1B9299BDE}" presName="descendantText" presStyleLbl="alignAccFollowNode1" presStyleIdx="0" presStyleCnt="3" custLinFactNeighborX="-1380" custLinFactNeighborY="-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9906-DE26-4F98-AC1C-41D29B760DE4}" type="pres">
      <dgm:prSet presAssocID="{C7749472-713A-4238-975E-C33BA8A760EB}" presName="sp" presStyleCnt="0"/>
      <dgm:spPr/>
    </dgm:pt>
    <dgm:pt modelId="{071987B7-1ADF-444A-AB8D-4FBF5FEAF878}" type="pres">
      <dgm:prSet presAssocID="{50ADF85D-1644-4EDB-B1A2-BE904429DE09}" presName="linNode" presStyleCnt="0"/>
      <dgm:spPr/>
    </dgm:pt>
    <dgm:pt modelId="{538AB124-9A1A-481B-B587-FC58DE58656A}" type="pres">
      <dgm:prSet presAssocID="{50ADF85D-1644-4EDB-B1A2-BE904429DE09}" presName="parentText" presStyleLbl="node1" presStyleIdx="1" presStyleCnt="3" custLinFactNeighborY="6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3B4F5-DDA5-4416-B88C-EB6154A38477}" type="pres">
      <dgm:prSet presAssocID="{50ADF85D-1644-4EDB-B1A2-BE904429DE0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8D44-52FB-480C-BAE7-7142CD8D46BB}" type="pres">
      <dgm:prSet presAssocID="{BF0531B2-DCDF-439F-8CB3-0A0371C64762}" presName="sp" presStyleCnt="0"/>
      <dgm:spPr/>
    </dgm:pt>
    <dgm:pt modelId="{7ECA9846-82C3-4B74-A488-7B5E3BB2F01D}" type="pres">
      <dgm:prSet presAssocID="{46DD6BF9-3803-46C0-BD49-259D25639892}" presName="linNode" presStyleCnt="0"/>
      <dgm:spPr/>
    </dgm:pt>
    <dgm:pt modelId="{25E0599B-991E-42B4-BF5E-BF3DAC781982}" type="pres">
      <dgm:prSet presAssocID="{46DD6BF9-3803-46C0-BD49-259D256398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5757E-B360-4419-A0A2-38E925ADB3D4}" type="pres">
      <dgm:prSet presAssocID="{46DD6BF9-3803-46C0-BD49-259D25639892}" presName="descendantText" presStyleLbl="alignAccFollowNode1" presStyleIdx="2" presStyleCnt="3" custScaleY="102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72D10-68E9-47F7-9780-CF7B1F563B32}" srcId="{026D1DBC-801A-43DD-9C52-33718846FA0D}" destId="{50ADF85D-1644-4EDB-B1A2-BE904429DE09}" srcOrd="1" destOrd="0" parTransId="{7E83EA25-9C1A-43FE-9796-2418B9E0CEEC}" sibTransId="{BF0531B2-DCDF-439F-8CB3-0A0371C64762}"/>
    <dgm:cxn modelId="{28AD3A85-28E4-4745-9A54-CB709D4F3105}" type="presOf" srcId="{1B640972-723C-4F87-A7AC-E57B1765221C}" destId="{9F05757E-B360-4419-A0A2-38E925ADB3D4}" srcOrd="0" destOrd="1" presId="urn:microsoft.com/office/officeart/2005/8/layout/vList5"/>
    <dgm:cxn modelId="{5E1820FE-5E25-4F79-A1BD-6258F863C805}" srcId="{46DD6BF9-3803-46C0-BD49-259D25639892}" destId="{1B640972-723C-4F87-A7AC-E57B1765221C}" srcOrd="1" destOrd="0" parTransId="{C6C6C731-005D-4E66-ACE9-F15ACCD30E05}" sibTransId="{1483E67E-AFFD-496C-A1C2-EBC14344EAD7}"/>
    <dgm:cxn modelId="{53AEB82A-C9B7-48D0-BE89-11C22F8CE1EB}" type="presOf" srcId="{30EE2E07-35B3-4B1A-B809-540F40541839}" destId="{9F05757E-B360-4419-A0A2-38E925ADB3D4}" srcOrd="0" destOrd="0" presId="urn:microsoft.com/office/officeart/2005/8/layout/vList5"/>
    <dgm:cxn modelId="{4A14D659-DBCF-48FA-B389-F7DB66FB551B}" type="presOf" srcId="{50ADF85D-1644-4EDB-B1A2-BE904429DE09}" destId="{538AB124-9A1A-481B-B587-FC58DE58656A}" srcOrd="0" destOrd="0" presId="urn:microsoft.com/office/officeart/2005/8/layout/vList5"/>
    <dgm:cxn modelId="{E88A248C-5EB5-42E2-B70E-32766ED8317F}" srcId="{03BDF68A-C3F7-4B71-AEF5-64F1B9299BDE}" destId="{4CD14315-B250-45BC-A9D8-2B070634965B}" srcOrd="0" destOrd="0" parTransId="{B5A27E60-D383-4920-85E2-96B996D94E88}" sibTransId="{78BAE223-C86A-423B-BEE0-9F8C2A4527E0}"/>
    <dgm:cxn modelId="{24FA8857-A716-4B09-B51D-E76FA6F7B779}" srcId="{50ADF85D-1644-4EDB-B1A2-BE904429DE09}" destId="{117314F3-274D-4AA4-9F3D-06775FEE4FAA}" srcOrd="0" destOrd="0" parTransId="{F2A169C9-3F8C-45C3-919E-4E121A015F57}" sibTransId="{016C53FC-7344-4408-9D93-EF04E2423C04}"/>
    <dgm:cxn modelId="{0C3ABF80-2BB6-4C21-9BC8-328E38347D4F}" type="presOf" srcId="{46DD6BF9-3803-46C0-BD49-259D25639892}" destId="{25E0599B-991E-42B4-BF5E-BF3DAC781982}" srcOrd="0" destOrd="0" presId="urn:microsoft.com/office/officeart/2005/8/layout/vList5"/>
    <dgm:cxn modelId="{F29ECC8A-4536-4990-A41C-483452798743}" srcId="{026D1DBC-801A-43DD-9C52-33718846FA0D}" destId="{03BDF68A-C3F7-4B71-AEF5-64F1B9299BDE}" srcOrd="0" destOrd="0" parTransId="{600F4C72-4DB9-4161-A264-CB5849A41AC7}" sibTransId="{C7749472-713A-4238-975E-C33BA8A760EB}"/>
    <dgm:cxn modelId="{C31D9E90-83A6-40BB-8BE3-6BAC8A40C88B}" srcId="{026D1DBC-801A-43DD-9C52-33718846FA0D}" destId="{46DD6BF9-3803-46C0-BD49-259D25639892}" srcOrd="2" destOrd="0" parTransId="{0018A7CB-602E-45AF-9AC8-DE37CB47A545}" sibTransId="{5C71580C-D167-41FF-A908-C452EC55ECF3}"/>
    <dgm:cxn modelId="{55C11D9D-6952-43CA-9C55-6DCBCA3A35F6}" srcId="{46DD6BF9-3803-46C0-BD49-259D25639892}" destId="{30EE2E07-35B3-4B1A-B809-540F40541839}" srcOrd="0" destOrd="0" parTransId="{6D3764BE-4DDF-49BB-9795-95D3136A39D9}" sibTransId="{3296DCD5-EDC8-4C21-834D-B0002283105E}"/>
    <dgm:cxn modelId="{D5675EA7-7B08-4F5F-A529-F7AA37757A51}" srcId="{46DD6BF9-3803-46C0-BD49-259D25639892}" destId="{81D1447B-585D-4075-9C8B-26AB83D53DE0}" srcOrd="2" destOrd="0" parTransId="{2F45B428-8E55-4826-AD9D-5268059FF699}" sibTransId="{757EC93E-2B06-4240-B621-BD7FB2050018}"/>
    <dgm:cxn modelId="{DBF2D59B-30AD-4DC8-A3E5-6A4405CC55AA}" type="presOf" srcId="{4CD14315-B250-45BC-A9D8-2B070634965B}" destId="{BB297AFE-6A31-4D10-96D7-D5B61A5563BB}" srcOrd="0" destOrd="0" presId="urn:microsoft.com/office/officeart/2005/8/layout/vList5"/>
    <dgm:cxn modelId="{9FC10C9E-1C91-40D5-AAD5-9AE4A19B8DED}" type="presOf" srcId="{03BDF68A-C3F7-4B71-AEF5-64F1B9299BDE}" destId="{2D6952CF-C542-45B1-B7BB-5884BEE06F41}" srcOrd="0" destOrd="0" presId="urn:microsoft.com/office/officeart/2005/8/layout/vList5"/>
    <dgm:cxn modelId="{7E9EBA7F-6C32-48EC-80D7-61A77AAA7076}" type="presOf" srcId="{117314F3-274D-4AA4-9F3D-06775FEE4FAA}" destId="{7523B4F5-DDA5-4416-B88C-EB6154A38477}" srcOrd="0" destOrd="0" presId="urn:microsoft.com/office/officeart/2005/8/layout/vList5"/>
    <dgm:cxn modelId="{C53F9289-AB08-4B5D-90E6-4E3A7D04E808}" type="presOf" srcId="{026D1DBC-801A-43DD-9C52-33718846FA0D}" destId="{3A4B1A38-8A9F-492D-B103-89892FE57B67}" srcOrd="0" destOrd="0" presId="urn:microsoft.com/office/officeart/2005/8/layout/vList5"/>
    <dgm:cxn modelId="{EC8D368C-80F3-4289-898C-8CFCC9034A48}" type="presOf" srcId="{81D1447B-585D-4075-9C8B-26AB83D53DE0}" destId="{9F05757E-B360-4419-A0A2-38E925ADB3D4}" srcOrd="0" destOrd="2" presId="urn:microsoft.com/office/officeart/2005/8/layout/vList5"/>
    <dgm:cxn modelId="{55E72183-DF67-43E7-975D-B88AF9937A96}" type="presParOf" srcId="{3A4B1A38-8A9F-492D-B103-89892FE57B67}" destId="{2A0B8522-FF3D-4D23-9FF0-D0AF6DA552DB}" srcOrd="0" destOrd="0" presId="urn:microsoft.com/office/officeart/2005/8/layout/vList5"/>
    <dgm:cxn modelId="{F0A1F2E2-7524-4A07-8AEA-F5656EDF4426}" type="presParOf" srcId="{2A0B8522-FF3D-4D23-9FF0-D0AF6DA552DB}" destId="{2D6952CF-C542-45B1-B7BB-5884BEE06F41}" srcOrd="0" destOrd="0" presId="urn:microsoft.com/office/officeart/2005/8/layout/vList5"/>
    <dgm:cxn modelId="{ADE733A8-9EE6-46AE-B71D-37B9A1A5A412}" type="presParOf" srcId="{2A0B8522-FF3D-4D23-9FF0-D0AF6DA552DB}" destId="{BB297AFE-6A31-4D10-96D7-D5B61A5563BB}" srcOrd="1" destOrd="0" presId="urn:microsoft.com/office/officeart/2005/8/layout/vList5"/>
    <dgm:cxn modelId="{09B46FDE-C52E-4E3F-9407-BE7DE72DB6E7}" type="presParOf" srcId="{3A4B1A38-8A9F-492D-B103-89892FE57B67}" destId="{151F9906-DE26-4F98-AC1C-41D29B760DE4}" srcOrd="1" destOrd="0" presId="urn:microsoft.com/office/officeart/2005/8/layout/vList5"/>
    <dgm:cxn modelId="{5BDDFA43-D629-4A73-82C7-ACB1BBFDFBD8}" type="presParOf" srcId="{3A4B1A38-8A9F-492D-B103-89892FE57B67}" destId="{071987B7-1ADF-444A-AB8D-4FBF5FEAF878}" srcOrd="2" destOrd="0" presId="urn:microsoft.com/office/officeart/2005/8/layout/vList5"/>
    <dgm:cxn modelId="{32FD04D8-F7C2-41C3-A735-78EC511CADDC}" type="presParOf" srcId="{071987B7-1ADF-444A-AB8D-4FBF5FEAF878}" destId="{538AB124-9A1A-481B-B587-FC58DE58656A}" srcOrd="0" destOrd="0" presId="urn:microsoft.com/office/officeart/2005/8/layout/vList5"/>
    <dgm:cxn modelId="{EA8C761A-43E5-497D-A095-295AAC9A839D}" type="presParOf" srcId="{071987B7-1ADF-444A-AB8D-4FBF5FEAF878}" destId="{7523B4F5-DDA5-4416-B88C-EB6154A38477}" srcOrd="1" destOrd="0" presId="urn:microsoft.com/office/officeart/2005/8/layout/vList5"/>
    <dgm:cxn modelId="{227629B7-B350-4F95-9F80-EC9120AE590F}" type="presParOf" srcId="{3A4B1A38-8A9F-492D-B103-89892FE57B67}" destId="{F7628D44-52FB-480C-BAE7-7142CD8D46BB}" srcOrd="3" destOrd="0" presId="urn:microsoft.com/office/officeart/2005/8/layout/vList5"/>
    <dgm:cxn modelId="{00FB3826-76D8-478D-819C-DB0E20AC2F6F}" type="presParOf" srcId="{3A4B1A38-8A9F-492D-B103-89892FE57B67}" destId="{7ECA9846-82C3-4B74-A488-7B5E3BB2F01D}" srcOrd="4" destOrd="0" presId="urn:microsoft.com/office/officeart/2005/8/layout/vList5"/>
    <dgm:cxn modelId="{65352B8D-EE7A-4410-8F62-32C4763C1095}" type="presParOf" srcId="{7ECA9846-82C3-4B74-A488-7B5E3BB2F01D}" destId="{25E0599B-991E-42B4-BF5E-BF3DAC781982}" srcOrd="0" destOrd="0" presId="urn:microsoft.com/office/officeart/2005/8/layout/vList5"/>
    <dgm:cxn modelId="{85C07B9B-5424-4055-95F8-374181206827}" type="presParOf" srcId="{7ECA9846-82C3-4B74-A488-7B5E3BB2F01D}" destId="{9F05757E-B360-4419-A0A2-38E925ADB3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6D5EB-DCE5-418B-81C8-02BF8DF0C8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68E04-5585-46DF-AE99-1E79F8B221E6}">
      <dgm:prSet phldrT="[Text]"/>
      <dgm:spPr/>
      <dgm:t>
        <a:bodyPr/>
        <a:lstStyle/>
        <a:p>
          <a:r>
            <a:rPr lang="en-US" dirty="0"/>
            <a:t>Authoritative</a:t>
          </a:r>
        </a:p>
        <a:p>
          <a:r>
            <a:rPr lang="en-US" dirty="0"/>
            <a:t>Emotion Coaching</a:t>
          </a:r>
        </a:p>
        <a:p>
          <a:r>
            <a:rPr lang="en-US" dirty="0"/>
            <a:t>Effective Parenting  </a:t>
          </a:r>
        </a:p>
        <a:p>
          <a:endParaRPr lang="en-US" dirty="0"/>
        </a:p>
      </dgm:t>
    </dgm:pt>
    <dgm:pt modelId="{C6F86F9B-ABC6-4376-BD32-002FDB021FA4}" type="parTrans" cxnId="{C8FF7E3A-597A-402B-998B-1F8F134BC3C7}">
      <dgm:prSet/>
      <dgm:spPr/>
      <dgm:t>
        <a:bodyPr/>
        <a:lstStyle/>
        <a:p>
          <a:endParaRPr lang="en-US"/>
        </a:p>
      </dgm:t>
    </dgm:pt>
    <dgm:pt modelId="{9E309547-CD7B-4958-8B5B-E6EB084711BF}" type="sibTrans" cxnId="{C8FF7E3A-597A-402B-998B-1F8F134BC3C7}">
      <dgm:prSet/>
      <dgm:spPr/>
      <dgm:t>
        <a:bodyPr/>
        <a:lstStyle/>
        <a:p>
          <a:endParaRPr lang="en-US"/>
        </a:p>
      </dgm:t>
    </dgm:pt>
    <dgm:pt modelId="{6D9ABC68-330B-4D46-A848-5BEAA3F2F42C}">
      <dgm:prSet phldrT="[Text]" custT="1"/>
      <dgm:spPr/>
      <dgm:t>
        <a:bodyPr/>
        <a:lstStyle/>
        <a:p>
          <a:r>
            <a:rPr lang="en-US" sz="2000" dirty="0"/>
            <a:t>Just</a:t>
          </a:r>
          <a:r>
            <a:rPr lang="en-US" sz="1800" dirty="0"/>
            <a:t> Right, Assertive, Advisors, Consistent, Awareness, Problem Solving, Limits, Patience, Respect, Empathy, Nurturing, Identification, No Dictation, Coach &amp;Challenge, Thinking Words, Choices, Options, Clear, Natural Consequences, Allows Failure, Model Behavior</a:t>
          </a:r>
        </a:p>
      </dgm:t>
    </dgm:pt>
    <dgm:pt modelId="{70119BD3-015E-4347-B0BC-17D3CE1C9DEB}" type="parTrans" cxnId="{3BCA1007-8F8A-45CE-B458-FA5338E5866F}">
      <dgm:prSet/>
      <dgm:spPr/>
      <dgm:t>
        <a:bodyPr/>
        <a:lstStyle/>
        <a:p>
          <a:endParaRPr lang="en-US"/>
        </a:p>
      </dgm:t>
    </dgm:pt>
    <dgm:pt modelId="{24F38992-CAEC-418C-BDBE-B67224E5F7BA}" type="sibTrans" cxnId="{3BCA1007-8F8A-45CE-B458-FA5338E5866F}">
      <dgm:prSet/>
      <dgm:spPr/>
      <dgm:t>
        <a:bodyPr/>
        <a:lstStyle/>
        <a:p>
          <a:endParaRPr lang="en-US"/>
        </a:p>
      </dgm:t>
    </dgm:pt>
    <dgm:pt modelId="{C7D0C451-6CC0-43F4-AB63-3C6FD9801397}">
      <dgm:prSet phldrT="[Text]" custT="1"/>
      <dgm:spPr/>
      <dgm:t>
        <a:bodyPr/>
        <a:lstStyle/>
        <a:p>
          <a:r>
            <a:rPr lang="en-US" sz="1800" dirty="0"/>
            <a:t>= Responsibly, Self-Identity/Concept,  Independence, Healthy Social Skills, Opinions, Emotional Intelligent, Self-Disciplined, Competent, A WIN WIN!!</a:t>
          </a:r>
        </a:p>
      </dgm:t>
    </dgm:pt>
    <dgm:pt modelId="{1EF5D67C-13F2-4A18-B7BE-2BCED8D33D9B}" type="parTrans" cxnId="{D911E094-3AF5-4199-B0E1-BA0AEB3E267A}">
      <dgm:prSet/>
      <dgm:spPr/>
      <dgm:t>
        <a:bodyPr/>
        <a:lstStyle/>
        <a:p>
          <a:endParaRPr lang="en-US"/>
        </a:p>
      </dgm:t>
    </dgm:pt>
    <dgm:pt modelId="{174F2A56-19EE-4E24-B4F5-8549E8C0233D}" type="sibTrans" cxnId="{D911E094-3AF5-4199-B0E1-BA0AEB3E267A}">
      <dgm:prSet/>
      <dgm:spPr/>
      <dgm:t>
        <a:bodyPr/>
        <a:lstStyle/>
        <a:p>
          <a:endParaRPr lang="en-US"/>
        </a:p>
      </dgm:t>
    </dgm:pt>
    <dgm:pt modelId="{4FF61552-B2B9-423D-94EA-92E671C4664B}" type="pres">
      <dgm:prSet presAssocID="{1C06D5EB-DCE5-418B-81C8-02BF8DF0C8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36DE9-614E-4407-BB69-690086F9BA45}" type="pres">
      <dgm:prSet presAssocID="{8F968E04-5585-46DF-AE99-1E79F8B221E6}" presName="linNode" presStyleCnt="0"/>
      <dgm:spPr/>
    </dgm:pt>
    <dgm:pt modelId="{74ED9A35-2D5A-46EA-8168-15A46C82724D}" type="pres">
      <dgm:prSet presAssocID="{8F968E04-5585-46DF-AE99-1E79F8B221E6}" presName="parentText" presStyleLbl="node1" presStyleIdx="0" presStyleCnt="1" custLinFactNeighborX="-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F85AF-3DD9-4193-846F-2933AAE9972D}" type="pres">
      <dgm:prSet presAssocID="{8F968E04-5585-46DF-AE99-1E79F8B221E6}" presName="descendantText" presStyleLbl="alignAccFollowNode1" presStyleIdx="0" presStyleCnt="1" custScaleY="125122" custLinFactNeighborY="4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1E094-3AF5-4199-B0E1-BA0AEB3E267A}" srcId="{8F968E04-5585-46DF-AE99-1E79F8B221E6}" destId="{C7D0C451-6CC0-43F4-AB63-3C6FD9801397}" srcOrd="1" destOrd="0" parTransId="{1EF5D67C-13F2-4A18-B7BE-2BCED8D33D9B}" sibTransId="{174F2A56-19EE-4E24-B4F5-8549E8C0233D}"/>
    <dgm:cxn modelId="{9B4AD6DC-E7B9-43FB-A543-00F06C03AD90}" type="presOf" srcId="{8F968E04-5585-46DF-AE99-1E79F8B221E6}" destId="{74ED9A35-2D5A-46EA-8168-15A46C82724D}" srcOrd="0" destOrd="0" presId="urn:microsoft.com/office/officeart/2005/8/layout/vList5"/>
    <dgm:cxn modelId="{A3BA07E4-D255-4A9C-93E1-CC297DE69D44}" type="presOf" srcId="{C7D0C451-6CC0-43F4-AB63-3C6FD9801397}" destId="{BA6F85AF-3DD9-4193-846F-2933AAE9972D}" srcOrd="0" destOrd="1" presId="urn:microsoft.com/office/officeart/2005/8/layout/vList5"/>
    <dgm:cxn modelId="{3BCA1007-8F8A-45CE-B458-FA5338E5866F}" srcId="{8F968E04-5585-46DF-AE99-1E79F8B221E6}" destId="{6D9ABC68-330B-4D46-A848-5BEAA3F2F42C}" srcOrd="0" destOrd="0" parTransId="{70119BD3-015E-4347-B0BC-17D3CE1C9DEB}" sibTransId="{24F38992-CAEC-418C-BDBE-B67224E5F7BA}"/>
    <dgm:cxn modelId="{41A900B5-A112-457A-9DC8-B0CAE08F7C75}" type="presOf" srcId="{1C06D5EB-DCE5-418B-81C8-02BF8DF0C8E9}" destId="{4FF61552-B2B9-423D-94EA-92E671C4664B}" srcOrd="0" destOrd="0" presId="urn:microsoft.com/office/officeart/2005/8/layout/vList5"/>
    <dgm:cxn modelId="{C8FF7E3A-597A-402B-998B-1F8F134BC3C7}" srcId="{1C06D5EB-DCE5-418B-81C8-02BF8DF0C8E9}" destId="{8F968E04-5585-46DF-AE99-1E79F8B221E6}" srcOrd="0" destOrd="0" parTransId="{C6F86F9B-ABC6-4376-BD32-002FDB021FA4}" sibTransId="{9E309547-CD7B-4958-8B5B-E6EB084711BF}"/>
    <dgm:cxn modelId="{0AADBEA4-5E68-4A82-9F3C-1C36457E3306}" type="presOf" srcId="{6D9ABC68-330B-4D46-A848-5BEAA3F2F42C}" destId="{BA6F85AF-3DD9-4193-846F-2933AAE9972D}" srcOrd="0" destOrd="0" presId="urn:microsoft.com/office/officeart/2005/8/layout/vList5"/>
    <dgm:cxn modelId="{537F6BC2-F948-4053-9FC0-76125D7BA0BF}" type="presParOf" srcId="{4FF61552-B2B9-423D-94EA-92E671C4664B}" destId="{58236DE9-614E-4407-BB69-690086F9BA45}" srcOrd="0" destOrd="0" presId="urn:microsoft.com/office/officeart/2005/8/layout/vList5"/>
    <dgm:cxn modelId="{A2BDE2E4-98F8-4AA8-80FA-E53CFE043FBC}" type="presParOf" srcId="{58236DE9-614E-4407-BB69-690086F9BA45}" destId="{74ED9A35-2D5A-46EA-8168-15A46C82724D}" srcOrd="0" destOrd="0" presId="urn:microsoft.com/office/officeart/2005/8/layout/vList5"/>
    <dgm:cxn modelId="{B884AA80-5CF3-41F2-A61A-5C11810DE81B}" type="presParOf" srcId="{58236DE9-614E-4407-BB69-690086F9BA45}" destId="{BA6F85AF-3DD9-4193-846F-2933AAE99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140F0-AC5C-4C7C-81A6-38C30369D01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93ECF-1F94-45D2-B7F4-F9BF4D65AF1E}">
      <dgm:prSet phldrT="[Text]" custT="1"/>
      <dgm:spPr/>
      <dgm:t>
        <a:bodyPr/>
        <a:lstStyle/>
        <a:p>
          <a:r>
            <a:rPr lang="en-US" sz="1400" dirty="0">
              <a:latin typeface="Arial Black" panose="020B0A04020102020204" pitchFamily="34" charset="0"/>
            </a:rPr>
            <a:t>Power vs Powerless</a:t>
          </a:r>
        </a:p>
      </dgm:t>
    </dgm:pt>
    <dgm:pt modelId="{F9AF6D31-D8F4-4D13-A05C-2ABE5994A630}" type="parTrans" cxnId="{50EE9921-4F83-4DAA-9CBA-17076ECAE5E8}">
      <dgm:prSet/>
      <dgm:spPr/>
      <dgm:t>
        <a:bodyPr/>
        <a:lstStyle/>
        <a:p>
          <a:endParaRPr lang="en-US"/>
        </a:p>
      </dgm:t>
    </dgm:pt>
    <dgm:pt modelId="{B6851097-D0FF-42D4-A1D0-66AF948CCDF0}" type="sibTrans" cxnId="{50EE9921-4F83-4DAA-9CBA-17076ECAE5E8}">
      <dgm:prSet/>
      <dgm:spPr/>
      <dgm:t>
        <a:bodyPr/>
        <a:lstStyle/>
        <a:p>
          <a:endParaRPr lang="en-US"/>
        </a:p>
      </dgm:t>
    </dgm:pt>
    <dgm:pt modelId="{C17CEF7B-F3FA-448F-8F9C-75FA96B781CE}">
      <dgm:prSet phldrT="[Text]" custT="1"/>
      <dgm:spPr/>
      <dgm:t>
        <a:bodyPr/>
        <a:lstStyle/>
        <a:p>
          <a:r>
            <a:rPr lang="en-US" sz="2000" dirty="0"/>
            <a:t>I’m loved by “magical” people</a:t>
          </a:r>
        </a:p>
      </dgm:t>
    </dgm:pt>
    <dgm:pt modelId="{325FEE17-6121-499D-91F7-27702C727AE5}" type="parTrans" cxnId="{C5F14AB6-4FF2-405B-BF66-854B7AEC6DF5}">
      <dgm:prSet/>
      <dgm:spPr/>
      <dgm:t>
        <a:bodyPr/>
        <a:lstStyle/>
        <a:p>
          <a:endParaRPr lang="en-US"/>
        </a:p>
      </dgm:t>
    </dgm:pt>
    <dgm:pt modelId="{B3DE02A9-CD73-42BB-BC37-988C353295E8}" type="sibTrans" cxnId="{C5F14AB6-4FF2-405B-BF66-854B7AEC6DF5}">
      <dgm:prSet/>
      <dgm:spPr/>
      <dgm:t>
        <a:bodyPr/>
        <a:lstStyle/>
        <a:p>
          <a:endParaRPr lang="en-US"/>
        </a:p>
      </dgm:t>
    </dgm:pt>
    <dgm:pt modelId="{9129D517-5ED3-405A-82DD-725C2890F6E3}">
      <dgm:prSet phldrT="[Text]" custT="1"/>
      <dgm:spPr/>
      <dgm:t>
        <a:bodyPr/>
        <a:lstStyle/>
        <a:p>
          <a:r>
            <a:rPr lang="en-US" sz="2000" dirty="0"/>
            <a:t>I have skills</a:t>
          </a:r>
        </a:p>
      </dgm:t>
    </dgm:pt>
    <dgm:pt modelId="{28090D07-2C40-4ADA-A5EC-FD66B659A365}" type="parTrans" cxnId="{54184EAA-2ACA-44F0-BD34-B80CC37992CA}">
      <dgm:prSet/>
      <dgm:spPr/>
      <dgm:t>
        <a:bodyPr/>
        <a:lstStyle/>
        <a:p>
          <a:endParaRPr lang="en-US"/>
        </a:p>
      </dgm:t>
    </dgm:pt>
    <dgm:pt modelId="{87CF675B-2604-4B5C-B95F-F733D70FEE6C}" type="sibTrans" cxnId="{54184EAA-2ACA-44F0-BD34-B80CC37992CA}">
      <dgm:prSet/>
      <dgm:spPr/>
      <dgm:t>
        <a:bodyPr/>
        <a:lstStyle/>
        <a:p>
          <a:endParaRPr lang="en-US"/>
        </a:p>
      </dgm:t>
    </dgm:pt>
    <dgm:pt modelId="{D4CF1E1B-8352-41D0-B6CA-BC1481DF75A6}">
      <dgm:prSet phldrT="[Text]" custT="1"/>
      <dgm:spPr/>
      <dgm:t>
        <a:bodyPr/>
        <a:lstStyle/>
        <a:p>
          <a:r>
            <a:rPr lang="en-US" sz="2000" dirty="0"/>
            <a:t>If I face it I will make it</a:t>
          </a:r>
        </a:p>
      </dgm:t>
    </dgm:pt>
    <dgm:pt modelId="{FD79E18C-37C6-4D5D-BD1D-4BBB220A2FD8}" type="parTrans" cxnId="{570D24E8-16ED-4984-B13C-D00A6471F73E}">
      <dgm:prSet/>
      <dgm:spPr/>
      <dgm:t>
        <a:bodyPr/>
        <a:lstStyle/>
        <a:p>
          <a:endParaRPr lang="en-US"/>
        </a:p>
      </dgm:t>
    </dgm:pt>
    <dgm:pt modelId="{8BF18E71-E81F-438E-AF0E-FF5941E6953E}" type="sibTrans" cxnId="{570D24E8-16ED-4984-B13C-D00A6471F73E}">
      <dgm:prSet/>
      <dgm:spPr/>
      <dgm:t>
        <a:bodyPr/>
        <a:lstStyle/>
        <a:p>
          <a:endParaRPr lang="en-US"/>
        </a:p>
      </dgm:t>
    </dgm:pt>
    <dgm:pt modelId="{AD317DA5-5EA0-4F7B-89E3-1C26FCF5275C}">
      <dgm:prSet phldrT="[Text]" custT="1"/>
      <dgm:spPr/>
      <dgm:t>
        <a:bodyPr/>
        <a:lstStyle/>
        <a:p>
          <a:r>
            <a:rPr lang="en-US" sz="2000" dirty="0"/>
            <a:t>I am capable to take control</a:t>
          </a:r>
        </a:p>
      </dgm:t>
    </dgm:pt>
    <dgm:pt modelId="{4F5B321E-71AA-43D6-9F7B-3B23F51C7158}" type="parTrans" cxnId="{BF6C152E-CF26-4504-83D1-126E48153FCC}">
      <dgm:prSet/>
      <dgm:spPr/>
      <dgm:t>
        <a:bodyPr/>
        <a:lstStyle/>
        <a:p>
          <a:endParaRPr lang="en-US"/>
        </a:p>
      </dgm:t>
    </dgm:pt>
    <dgm:pt modelId="{FE4EA78F-2AC4-4F62-94D0-4F7E9734376C}" type="sibTrans" cxnId="{BF6C152E-CF26-4504-83D1-126E48153FCC}">
      <dgm:prSet/>
      <dgm:spPr/>
      <dgm:t>
        <a:bodyPr/>
        <a:lstStyle/>
        <a:p>
          <a:endParaRPr lang="en-US"/>
        </a:p>
      </dgm:t>
    </dgm:pt>
    <dgm:pt modelId="{D85F411C-1C21-4E8F-8F1D-8F835DC52189}" type="pres">
      <dgm:prSet presAssocID="{3AC140F0-AC5C-4C7C-81A6-38C30369D0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54523-6D5A-4960-A4B5-F129FA9F58AA}" type="pres">
      <dgm:prSet presAssocID="{3AC140F0-AC5C-4C7C-81A6-38C30369D01C}" presName="radial" presStyleCnt="0">
        <dgm:presLayoutVars>
          <dgm:animLvl val="ctr"/>
        </dgm:presLayoutVars>
      </dgm:prSet>
      <dgm:spPr/>
    </dgm:pt>
    <dgm:pt modelId="{C1DE4B78-F2B5-40BA-B873-EF4AC294B43A}" type="pres">
      <dgm:prSet presAssocID="{BB893ECF-1F94-45D2-B7F4-F9BF4D65AF1E}" presName="centerShape" presStyleLbl="vennNode1" presStyleIdx="0" presStyleCnt="5" custScaleX="88794" custScaleY="81250" custLinFactNeighborX="262" custLinFactNeighborY="1048"/>
      <dgm:spPr/>
      <dgm:t>
        <a:bodyPr/>
        <a:lstStyle/>
        <a:p>
          <a:endParaRPr lang="en-US"/>
        </a:p>
      </dgm:t>
    </dgm:pt>
    <dgm:pt modelId="{69069252-332E-4F2B-A45B-D7D220581AAF}" type="pres">
      <dgm:prSet presAssocID="{C17CEF7B-F3FA-448F-8F9C-75FA96B781CE}" presName="node" presStyleLbl="vennNode1" presStyleIdx="1" presStyleCnt="5" custScaleX="155151" custScaleY="132610" custRadScaleRad="70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6E693-3ACF-4A4E-BD25-64FA0001BB4C}" type="pres">
      <dgm:prSet presAssocID="{9129D517-5ED3-405A-82DD-725C2890F6E3}" presName="node" presStyleLbl="vennNode1" presStyleIdx="2" presStyleCnt="5" custScaleX="125798" custScaleY="136862" custRadScaleRad="88461" custRadScaleInc="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E3F29-754A-4DBD-93BE-799EDE805F49}" type="pres">
      <dgm:prSet presAssocID="{D4CF1E1B-8352-41D0-B6CA-BC1481DF75A6}" presName="node" presStyleLbl="vennNode1" presStyleIdx="3" presStyleCnt="5" custScaleX="126351" custScaleY="114101" custRadScaleRad="70891" custRadScaleInc="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3CC30-2B72-42A2-B7DC-ED5DE42B4BFF}" type="pres">
      <dgm:prSet presAssocID="{AD317DA5-5EA0-4F7B-89E3-1C26FCF5275C}" presName="node" presStyleLbl="vennNode1" presStyleIdx="4" presStyleCnt="5" custScaleX="140944" custScaleY="145826" custRadScaleRad="94458" custRadScaleInc="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7597E-F9A1-42B4-A530-9651EC1B2FC8}" type="presOf" srcId="{AD317DA5-5EA0-4F7B-89E3-1C26FCF5275C}" destId="{E483CC30-2B72-42A2-B7DC-ED5DE42B4BFF}" srcOrd="0" destOrd="0" presId="urn:microsoft.com/office/officeart/2005/8/layout/radial3"/>
    <dgm:cxn modelId="{3B88F97F-12A6-40D9-9486-C1E5C83E6A89}" type="presOf" srcId="{C17CEF7B-F3FA-448F-8F9C-75FA96B781CE}" destId="{69069252-332E-4F2B-A45B-D7D220581AAF}" srcOrd="0" destOrd="0" presId="urn:microsoft.com/office/officeart/2005/8/layout/radial3"/>
    <dgm:cxn modelId="{C5F14AB6-4FF2-405B-BF66-854B7AEC6DF5}" srcId="{BB893ECF-1F94-45D2-B7F4-F9BF4D65AF1E}" destId="{C17CEF7B-F3FA-448F-8F9C-75FA96B781CE}" srcOrd="0" destOrd="0" parTransId="{325FEE17-6121-499D-91F7-27702C727AE5}" sibTransId="{B3DE02A9-CD73-42BB-BC37-988C353295E8}"/>
    <dgm:cxn modelId="{BF6C152E-CF26-4504-83D1-126E48153FCC}" srcId="{BB893ECF-1F94-45D2-B7F4-F9BF4D65AF1E}" destId="{AD317DA5-5EA0-4F7B-89E3-1C26FCF5275C}" srcOrd="3" destOrd="0" parTransId="{4F5B321E-71AA-43D6-9F7B-3B23F51C7158}" sibTransId="{FE4EA78F-2AC4-4F62-94D0-4F7E9734376C}"/>
    <dgm:cxn modelId="{50AEB57A-6D9E-4A40-8833-A46B7292404B}" type="presOf" srcId="{3AC140F0-AC5C-4C7C-81A6-38C30369D01C}" destId="{D85F411C-1C21-4E8F-8F1D-8F835DC52189}" srcOrd="0" destOrd="0" presId="urn:microsoft.com/office/officeart/2005/8/layout/radial3"/>
    <dgm:cxn modelId="{570D24E8-16ED-4984-B13C-D00A6471F73E}" srcId="{BB893ECF-1F94-45D2-B7F4-F9BF4D65AF1E}" destId="{D4CF1E1B-8352-41D0-B6CA-BC1481DF75A6}" srcOrd="2" destOrd="0" parTransId="{FD79E18C-37C6-4D5D-BD1D-4BBB220A2FD8}" sibTransId="{8BF18E71-E81F-438E-AF0E-FF5941E6953E}"/>
    <dgm:cxn modelId="{6DD28448-F096-42A4-9A61-756A673C1DC4}" type="presOf" srcId="{BB893ECF-1F94-45D2-B7F4-F9BF4D65AF1E}" destId="{C1DE4B78-F2B5-40BA-B873-EF4AC294B43A}" srcOrd="0" destOrd="0" presId="urn:microsoft.com/office/officeart/2005/8/layout/radial3"/>
    <dgm:cxn modelId="{74B9FB51-1E5B-4672-9066-E2EAE40FAC05}" type="presOf" srcId="{D4CF1E1B-8352-41D0-B6CA-BC1481DF75A6}" destId="{EE7E3F29-754A-4DBD-93BE-799EDE805F49}" srcOrd="0" destOrd="0" presId="urn:microsoft.com/office/officeart/2005/8/layout/radial3"/>
    <dgm:cxn modelId="{50EE9921-4F83-4DAA-9CBA-17076ECAE5E8}" srcId="{3AC140F0-AC5C-4C7C-81A6-38C30369D01C}" destId="{BB893ECF-1F94-45D2-B7F4-F9BF4D65AF1E}" srcOrd="0" destOrd="0" parTransId="{F9AF6D31-D8F4-4D13-A05C-2ABE5994A630}" sibTransId="{B6851097-D0FF-42D4-A1D0-66AF948CCDF0}"/>
    <dgm:cxn modelId="{5AECD61C-6F9E-4C37-A5A8-9C7E1BCD198A}" type="presOf" srcId="{9129D517-5ED3-405A-82DD-725C2890F6E3}" destId="{D296E693-3ACF-4A4E-BD25-64FA0001BB4C}" srcOrd="0" destOrd="0" presId="urn:microsoft.com/office/officeart/2005/8/layout/radial3"/>
    <dgm:cxn modelId="{54184EAA-2ACA-44F0-BD34-B80CC37992CA}" srcId="{BB893ECF-1F94-45D2-B7F4-F9BF4D65AF1E}" destId="{9129D517-5ED3-405A-82DD-725C2890F6E3}" srcOrd="1" destOrd="0" parTransId="{28090D07-2C40-4ADA-A5EC-FD66B659A365}" sibTransId="{87CF675B-2604-4B5C-B95F-F733D70FEE6C}"/>
    <dgm:cxn modelId="{BCD3E22D-DD13-4496-A237-9226C774D2BC}" type="presParOf" srcId="{D85F411C-1C21-4E8F-8F1D-8F835DC52189}" destId="{02054523-6D5A-4960-A4B5-F129FA9F58AA}" srcOrd="0" destOrd="0" presId="urn:microsoft.com/office/officeart/2005/8/layout/radial3"/>
    <dgm:cxn modelId="{9E15BB7D-435D-4D2A-BCDE-8EAF5E3503E1}" type="presParOf" srcId="{02054523-6D5A-4960-A4B5-F129FA9F58AA}" destId="{C1DE4B78-F2B5-40BA-B873-EF4AC294B43A}" srcOrd="0" destOrd="0" presId="urn:microsoft.com/office/officeart/2005/8/layout/radial3"/>
    <dgm:cxn modelId="{29C436B0-A448-4140-8E10-636FF192F608}" type="presParOf" srcId="{02054523-6D5A-4960-A4B5-F129FA9F58AA}" destId="{69069252-332E-4F2B-A45B-D7D220581AAF}" srcOrd="1" destOrd="0" presId="urn:microsoft.com/office/officeart/2005/8/layout/radial3"/>
    <dgm:cxn modelId="{3CBAC914-214C-429A-AFA4-C6066C97695F}" type="presParOf" srcId="{02054523-6D5A-4960-A4B5-F129FA9F58AA}" destId="{D296E693-3ACF-4A4E-BD25-64FA0001BB4C}" srcOrd="2" destOrd="0" presId="urn:microsoft.com/office/officeart/2005/8/layout/radial3"/>
    <dgm:cxn modelId="{5AF565B5-EB5C-459A-9A2E-62F34FE11402}" type="presParOf" srcId="{02054523-6D5A-4960-A4B5-F129FA9F58AA}" destId="{EE7E3F29-754A-4DBD-93BE-799EDE805F49}" srcOrd="3" destOrd="0" presId="urn:microsoft.com/office/officeart/2005/8/layout/radial3"/>
    <dgm:cxn modelId="{C9A6998D-71B8-4AB3-ABAD-6F6DA5C7251A}" type="presParOf" srcId="{02054523-6D5A-4960-A4B5-F129FA9F58AA}" destId="{E483CC30-2B72-42A2-B7DC-ED5DE42B4BF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CAFCD-5D37-4960-91C9-C22B0A6208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638DC-C767-4A83-8255-3377067A2ECF}">
      <dgm:prSet phldrT="[Text]" custT="1"/>
      <dgm:spPr/>
      <dgm:t>
        <a:bodyPr/>
        <a:lstStyle/>
        <a:p>
          <a:r>
            <a:rPr lang="en-US" sz="2400" dirty="0"/>
            <a:t>You get to work on that right now</a:t>
          </a:r>
        </a:p>
      </dgm:t>
    </dgm:pt>
    <dgm:pt modelId="{065A27A1-D905-4515-9DE7-10456BEAD32E}" type="parTrans" cxnId="{F1D4AD06-32B3-420E-ABCC-03D1F7BBA826}">
      <dgm:prSet/>
      <dgm:spPr/>
      <dgm:t>
        <a:bodyPr/>
        <a:lstStyle/>
        <a:p>
          <a:endParaRPr lang="en-US"/>
        </a:p>
      </dgm:t>
    </dgm:pt>
    <dgm:pt modelId="{8847294D-F8C9-4BA4-9D56-97960D3A1595}" type="sibTrans" cxnId="{F1D4AD06-32B3-420E-ABCC-03D1F7BBA826}">
      <dgm:prSet/>
      <dgm:spPr/>
      <dgm:t>
        <a:bodyPr/>
        <a:lstStyle/>
        <a:p>
          <a:endParaRPr lang="en-US"/>
        </a:p>
      </dgm:t>
    </dgm:pt>
    <dgm:pt modelId="{BEE70551-0A62-4BF4-9C10-911AC41A551A}">
      <dgm:prSet phldrT="[Text]" custT="1"/>
      <dgm:spPr/>
      <dgm:t>
        <a:bodyPr/>
        <a:lstStyle/>
        <a:p>
          <a:r>
            <a:rPr lang="en-US" sz="2400" dirty="0"/>
            <a:t>You’re not going to talk to me like that</a:t>
          </a:r>
        </a:p>
      </dgm:t>
    </dgm:pt>
    <dgm:pt modelId="{B419C8D9-69B2-4859-AD06-0EB142E213B6}" type="parTrans" cxnId="{E2AEF96B-327A-4699-A3E1-C83ECAA30BB2}">
      <dgm:prSet/>
      <dgm:spPr/>
      <dgm:t>
        <a:bodyPr/>
        <a:lstStyle/>
        <a:p>
          <a:endParaRPr lang="en-US"/>
        </a:p>
      </dgm:t>
    </dgm:pt>
    <dgm:pt modelId="{6BEF185A-2E1F-4E40-9A5C-646B4D44AAD8}" type="sibTrans" cxnId="{E2AEF96B-327A-4699-A3E1-C83ECAA30BB2}">
      <dgm:prSet/>
      <dgm:spPr/>
      <dgm:t>
        <a:bodyPr/>
        <a:lstStyle/>
        <a:p>
          <a:endParaRPr lang="en-US"/>
        </a:p>
      </dgm:t>
    </dgm:pt>
    <dgm:pt modelId="{C4508B92-219D-4A68-94B8-6B98BA9B2D8F}">
      <dgm:prSet phldrT="[Text]" custT="1"/>
      <dgm:spPr/>
      <dgm:t>
        <a:bodyPr/>
        <a:lstStyle/>
        <a:p>
          <a:r>
            <a:rPr lang="en-US" sz="2400" dirty="0"/>
            <a:t>Quit fighting or What are you doing that for</a:t>
          </a:r>
        </a:p>
      </dgm:t>
    </dgm:pt>
    <dgm:pt modelId="{B605C352-1F59-4138-B088-D3841FDB151B}" type="parTrans" cxnId="{7B2B52EE-BE7E-447E-A100-F2F6816FC9EC}">
      <dgm:prSet/>
      <dgm:spPr/>
      <dgm:t>
        <a:bodyPr/>
        <a:lstStyle/>
        <a:p>
          <a:endParaRPr lang="en-US"/>
        </a:p>
      </dgm:t>
    </dgm:pt>
    <dgm:pt modelId="{7467461C-4DAD-4ADD-9A97-E57BFD6F4A0A}" type="sibTrans" cxnId="{7B2B52EE-BE7E-447E-A100-F2F6816FC9EC}">
      <dgm:prSet/>
      <dgm:spPr/>
      <dgm:t>
        <a:bodyPr/>
        <a:lstStyle/>
        <a:p>
          <a:endParaRPr lang="en-US"/>
        </a:p>
      </dgm:t>
    </dgm:pt>
    <dgm:pt modelId="{2FC9F349-01A8-47FF-A350-5A8A7D2F9374}">
      <dgm:prSet phldrT="[Text]" custT="1"/>
      <dgm:spPr/>
      <dgm:t>
        <a:bodyPr/>
        <a:lstStyle/>
        <a:p>
          <a:r>
            <a:rPr lang="en-US" sz="2400" dirty="0"/>
            <a:t>Be Quiet, because I said so</a:t>
          </a:r>
        </a:p>
      </dgm:t>
    </dgm:pt>
    <dgm:pt modelId="{5BB8E16A-AD2F-4D37-829E-24379D7704DF}" type="parTrans" cxnId="{C1DBE6FF-0C95-4E68-BCC3-C86AF8A9B0AA}">
      <dgm:prSet/>
      <dgm:spPr/>
      <dgm:t>
        <a:bodyPr/>
        <a:lstStyle/>
        <a:p>
          <a:endParaRPr lang="en-US"/>
        </a:p>
      </dgm:t>
    </dgm:pt>
    <dgm:pt modelId="{9E67A46F-7061-4566-89D1-4ACC6C9DFE93}" type="sibTrans" cxnId="{C1DBE6FF-0C95-4E68-BCC3-C86AF8A9B0AA}">
      <dgm:prSet/>
      <dgm:spPr/>
      <dgm:t>
        <a:bodyPr/>
        <a:lstStyle/>
        <a:p>
          <a:endParaRPr lang="en-US"/>
        </a:p>
      </dgm:t>
    </dgm:pt>
    <dgm:pt modelId="{E8D72D9B-8BC4-4C03-9AC7-6C6715116C0A}" type="pres">
      <dgm:prSet presAssocID="{5B3CAFCD-5D37-4960-91C9-C22B0A6208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E7A9F-AD22-49E9-806F-13C3228E3026}" type="pres">
      <dgm:prSet presAssocID="{4CA638DC-C767-4A83-8255-3377067A2E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57EF3-0B1B-4944-BC43-36DF202BCD5F}" type="pres">
      <dgm:prSet presAssocID="{8847294D-F8C9-4BA4-9D56-97960D3A1595}" presName="sibTrans" presStyleCnt="0"/>
      <dgm:spPr/>
    </dgm:pt>
    <dgm:pt modelId="{D664CC92-820A-4188-9CAA-6542D704F83C}" type="pres">
      <dgm:prSet presAssocID="{BEE70551-0A62-4BF4-9C10-911AC41A55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F33E7-99AF-4042-87D2-49A31FD42E79}" type="pres">
      <dgm:prSet presAssocID="{6BEF185A-2E1F-4E40-9A5C-646B4D44AAD8}" presName="sibTrans" presStyleCnt="0"/>
      <dgm:spPr/>
    </dgm:pt>
    <dgm:pt modelId="{74D393A2-D406-486E-9F0A-9A8A9DBF13DE}" type="pres">
      <dgm:prSet presAssocID="{C4508B92-219D-4A68-94B8-6B98BA9B2D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95FB-C21F-41FA-A79F-E6CC4BB4F504}" type="pres">
      <dgm:prSet presAssocID="{7467461C-4DAD-4ADD-9A97-E57BFD6F4A0A}" presName="sibTrans" presStyleCnt="0"/>
      <dgm:spPr/>
    </dgm:pt>
    <dgm:pt modelId="{ED7AA381-E666-46D4-ADF4-C4E9C5959817}" type="pres">
      <dgm:prSet presAssocID="{2FC9F349-01A8-47FF-A350-5A8A7D2F93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62947-DEFC-475F-B1ED-099DB5E3331C}" type="presOf" srcId="{2FC9F349-01A8-47FF-A350-5A8A7D2F9374}" destId="{ED7AA381-E666-46D4-ADF4-C4E9C5959817}" srcOrd="0" destOrd="0" presId="urn:microsoft.com/office/officeart/2005/8/layout/default"/>
    <dgm:cxn modelId="{E2AEF96B-327A-4699-A3E1-C83ECAA30BB2}" srcId="{5B3CAFCD-5D37-4960-91C9-C22B0A62086E}" destId="{BEE70551-0A62-4BF4-9C10-911AC41A551A}" srcOrd="1" destOrd="0" parTransId="{B419C8D9-69B2-4859-AD06-0EB142E213B6}" sibTransId="{6BEF185A-2E1F-4E40-9A5C-646B4D44AAD8}"/>
    <dgm:cxn modelId="{B908E3EE-8CD6-4E20-84C9-9D2E649209CF}" type="presOf" srcId="{5B3CAFCD-5D37-4960-91C9-C22B0A62086E}" destId="{E8D72D9B-8BC4-4C03-9AC7-6C6715116C0A}" srcOrd="0" destOrd="0" presId="urn:microsoft.com/office/officeart/2005/8/layout/default"/>
    <dgm:cxn modelId="{2FBF729F-80F0-4B2F-9C02-42EFE4F7177D}" type="presOf" srcId="{4CA638DC-C767-4A83-8255-3377067A2ECF}" destId="{ABDE7A9F-AD22-49E9-806F-13C3228E3026}" srcOrd="0" destOrd="0" presId="urn:microsoft.com/office/officeart/2005/8/layout/default"/>
    <dgm:cxn modelId="{2179F780-6A8D-4566-83C5-C98186125429}" type="presOf" srcId="{C4508B92-219D-4A68-94B8-6B98BA9B2D8F}" destId="{74D393A2-D406-486E-9F0A-9A8A9DBF13DE}" srcOrd="0" destOrd="0" presId="urn:microsoft.com/office/officeart/2005/8/layout/default"/>
    <dgm:cxn modelId="{C1DBE6FF-0C95-4E68-BCC3-C86AF8A9B0AA}" srcId="{5B3CAFCD-5D37-4960-91C9-C22B0A62086E}" destId="{2FC9F349-01A8-47FF-A350-5A8A7D2F9374}" srcOrd="3" destOrd="0" parTransId="{5BB8E16A-AD2F-4D37-829E-24379D7704DF}" sibTransId="{9E67A46F-7061-4566-89D1-4ACC6C9DFE93}"/>
    <dgm:cxn modelId="{7B2B52EE-BE7E-447E-A100-F2F6816FC9EC}" srcId="{5B3CAFCD-5D37-4960-91C9-C22B0A62086E}" destId="{C4508B92-219D-4A68-94B8-6B98BA9B2D8F}" srcOrd="2" destOrd="0" parTransId="{B605C352-1F59-4138-B088-D3841FDB151B}" sibTransId="{7467461C-4DAD-4ADD-9A97-E57BFD6F4A0A}"/>
    <dgm:cxn modelId="{C4037A4D-04F8-4555-A924-1CF3CFB781BA}" type="presOf" srcId="{BEE70551-0A62-4BF4-9C10-911AC41A551A}" destId="{D664CC92-820A-4188-9CAA-6542D704F83C}" srcOrd="0" destOrd="0" presId="urn:microsoft.com/office/officeart/2005/8/layout/default"/>
    <dgm:cxn modelId="{F1D4AD06-32B3-420E-ABCC-03D1F7BBA826}" srcId="{5B3CAFCD-5D37-4960-91C9-C22B0A62086E}" destId="{4CA638DC-C767-4A83-8255-3377067A2ECF}" srcOrd="0" destOrd="0" parTransId="{065A27A1-D905-4515-9DE7-10456BEAD32E}" sibTransId="{8847294D-F8C9-4BA4-9D56-97960D3A1595}"/>
    <dgm:cxn modelId="{66FB0774-9316-4BB8-B3C7-9AA2F25D2E4A}" type="presParOf" srcId="{E8D72D9B-8BC4-4C03-9AC7-6C6715116C0A}" destId="{ABDE7A9F-AD22-49E9-806F-13C3228E3026}" srcOrd="0" destOrd="0" presId="urn:microsoft.com/office/officeart/2005/8/layout/default"/>
    <dgm:cxn modelId="{F1524667-A735-4452-8092-5319572F588C}" type="presParOf" srcId="{E8D72D9B-8BC4-4C03-9AC7-6C6715116C0A}" destId="{70757EF3-0B1B-4944-BC43-36DF202BCD5F}" srcOrd="1" destOrd="0" presId="urn:microsoft.com/office/officeart/2005/8/layout/default"/>
    <dgm:cxn modelId="{2FE07AEB-81F3-4E25-9328-134C3322F506}" type="presParOf" srcId="{E8D72D9B-8BC4-4C03-9AC7-6C6715116C0A}" destId="{D664CC92-820A-4188-9CAA-6542D704F83C}" srcOrd="2" destOrd="0" presId="urn:microsoft.com/office/officeart/2005/8/layout/default"/>
    <dgm:cxn modelId="{DCE373B0-5283-4062-A651-1281987C1A57}" type="presParOf" srcId="{E8D72D9B-8BC4-4C03-9AC7-6C6715116C0A}" destId="{D09F33E7-99AF-4042-87D2-49A31FD42E79}" srcOrd="3" destOrd="0" presId="urn:microsoft.com/office/officeart/2005/8/layout/default"/>
    <dgm:cxn modelId="{E04F2C80-5009-4A89-8C55-BD68B15AF64D}" type="presParOf" srcId="{E8D72D9B-8BC4-4C03-9AC7-6C6715116C0A}" destId="{74D393A2-D406-486E-9F0A-9A8A9DBF13DE}" srcOrd="4" destOrd="0" presId="urn:microsoft.com/office/officeart/2005/8/layout/default"/>
    <dgm:cxn modelId="{7506E465-9B17-482C-8847-DEA4376BFAF4}" type="presParOf" srcId="{E8D72D9B-8BC4-4C03-9AC7-6C6715116C0A}" destId="{392095FB-C21F-41FA-A79F-E6CC4BB4F504}" srcOrd="5" destOrd="0" presId="urn:microsoft.com/office/officeart/2005/8/layout/default"/>
    <dgm:cxn modelId="{1440ADBB-B93B-466C-92A6-91B6E82A5605}" type="presParOf" srcId="{E8D72D9B-8BC4-4C03-9AC7-6C6715116C0A}" destId="{ED7AA381-E666-46D4-ADF4-C4E9C59598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939A5-3BBD-4697-966E-7243902E157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1F1D7-F092-46EA-95DA-2E34DA9FEEC6}">
      <dgm:prSet phldrT="[Text]" custT="1"/>
      <dgm:spPr/>
      <dgm:t>
        <a:bodyPr/>
        <a:lstStyle/>
        <a:p>
          <a:r>
            <a:rPr lang="en-US" sz="1400" dirty="0"/>
            <a:t>Elementary</a:t>
          </a:r>
          <a:r>
            <a:rPr lang="en-US" sz="700" dirty="0"/>
            <a:t> </a:t>
          </a:r>
        </a:p>
      </dgm:t>
    </dgm:pt>
    <dgm:pt modelId="{CFF9576B-FE91-4327-AD38-08580D4AD2ED}" type="parTrans" cxnId="{46E4C47F-D187-4182-BB4E-2770CEA86938}">
      <dgm:prSet/>
      <dgm:spPr/>
      <dgm:t>
        <a:bodyPr/>
        <a:lstStyle/>
        <a:p>
          <a:endParaRPr lang="en-US"/>
        </a:p>
      </dgm:t>
    </dgm:pt>
    <dgm:pt modelId="{63E759C9-3219-4B0B-BB84-114C700729D7}" type="sibTrans" cxnId="{46E4C47F-D187-4182-BB4E-2770CEA86938}">
      <dgm:prSet/>
      <dgm:spPr/>
      <dgm:t>
        <a:bodyPr/>
        <a:lstStyle/>
        <a:p>
          <a:endParaRPr lang="en-US"/>
        </a:p>
      </dgm:t>
    </dgm:pt>
    <dgm:pt modelId="{183DF88F-A052-4FC3-AF83-0A4A889CCD30}">
      <dgm:prSet phldrT="[Text]" custT="1"/>
      <dgm:spPr/>
      <dgm:t>
        <a:bodyPr/>
        <a:lstStyle/>
        <a:p>
          <a:r>
            <a:rPr lang="en-US" sz="1400" dirty="0"/>
            <a:t>Toddler</a:t>
          </a:r>
        </a:p>
      </dgm:t>
    </dgm:pt>
    <dgm:pt modelId="{462B993F-F62D-499B-8D96-33A46B674708}" type="parTrans" cxnId="{AEF27022-EBF9-4CC9-875A-1CBBEFC58275}">
      <dgm:prSet/>
      <dgm:spPr/>
      <dgm:t>
        <a:bodyPr/>
        <a:lstStyle/>
        <a:p>
          <a:endParaRPr lang="en-US"/>
        </a:p>
      </dgm:t>
    </dgm:pt>
    <dgm:pt modelId="{247B78B5-E6B0-4136-9FC3-2FE6576E273C}" type="sibTrans" cxnId="{AEF27022-EBF9-4CC9-875A-1CBBEFC58275}">
      <dgm:prSet/>
      <dgm:spPr/>
      <dgm:t>
        <a:bodyPr/>
        <a:lstStyle/>
        <a:p>
          <a:endParaRPr lang="en-US"/>
        </a:p>
      </dgm:t>
    </dgm:pt>
    <dgm:pt modelId="{0CE26CA0-F705-4A8D-A076-66C428B2106D}">
      <dgm:prSet phldrT="[Text]" custT="1"/>
      <dgm:spPr/>
      <dgm:t>
        <a:bodyPr/>
        <a:lstStyle/>
        <a:p>
          <a:r>
            <a:rPr lang="en-US" sz="1400" dirty="0"/>
            <a:t>Birth</a:t>
          </a:r>
        </a:p>
      </dgm:t>
    </dgm:pt>
    <dgm:pt modelId="{27D01A07-2F9E-4CAE-80BC-602182A22FDB}" type="parTrans" cxnId="{B7273B3E-24AA-4B30-845E-F476832D35A1}">
      <dgm:prSet/>
      <dgm:spPr/>
      <dgm:t>
        <a:bodyPr/>
        <a:lstStyle/>
        <a:p>
          <a:endParaRPr lang="en-US"/>
        </a:p>
      </dgm:t>
    </dgm:pt>
    <dgm:pt modelId="{76F4F75C-6F61-4F2A-992D-5C1C6ACF5E21}" type="sibTrans" cxnId="{B7273B3E-24AA-4B30-845E-F476832D35A1}">
      <dgm:prSet/>
      <dgm:spPr/>
      <dgm:t>
        <a:bodyPr/>
        <a:lstStyle/>
        <a:p>
          <a:endParaRPr lang="en-US"/>
        </a:p>
      </dgm:t>
    </dgm:pt>
    <dgm:pt modelId="{8A08D3C5-6B69-465D-9E1D-C3DB035D4675}">
      <dgm:prSet custT="1"/>
      <dgm:spPr/>
      <dgm:t>
        <a:bodyPr/>
        <a:lstStyle/>
        <a:p>
          <a:r>
            <a:rPr lang="en-US" sz="1400" dirty="0"/>
            <a:t>Jr. High</a:t>
          </a:r>
        </a:p>
      </dgm:t>
    </dgm:pt>
    <dgm:pt modelId="{9F1D4D41-902A-4D5C-861D-3364B8C854E2}" type="parTrans" cxnId="{9615A5A2-BA89-4420-841D-F962F14C5D23}">
      <dgm:prSet/>
      <dgm:spPr/>
      <dgm:t>
        <a:bodyPr/>
        <a:lstStyle/>
        <a:p>
          <a:endParaRPr lang="en-US"/>
        </a:p>
      </dgm:t>
    </dgm:pt>
    <dgm:pt modelId="{D3F748A9-6945-4A9F-96E2-42FF5BE3A02F}" type="sibTrans" cxnId="{9615A5A2-BA89-4420-841D-F962F14C5D23}">
      <dgm:prSet/>
      <dgm:spPr/>
      <dgm:t>
        <a:bodyPr/>
        <a:lstStyle/>
        <a:p>
          <a:endParaRPr lang="en-US"/>
        </a:p>
      </dgm:t>
    </dgm:pt>
    <dgm:pt modelId="{32E2CEE1-2183-4CE8-98D9-B782911FE150}">
      <dgm:prSet custT="1"/>
      <dgm:spPr/>
      <dgm:t>
        <a:bodyPr/>
        <a:lstStyle/>
        <a:p>
          <a:r>
            <a:rPr lang="en-US" sz="1400" dirty="0"/>
            <a:t>High School</a:t>
          </a:r>
        </a:p>
      </dgm:t>
    </dgm:pt>
    <dgm:pt modelId="{6AF78075-C5B1-43DB-B92A-D93F2DA392CB}" type="parTrans" cxnId="{FA468F48-BC84-40A3-8A4D-16D6506508A5}">
      <dgm:prSet/>
      <dgm:spPr/>
      <dgm:t>
        <a:bodyPr/>
        <a:lstStyle/>
        <a:p>
          <a:endParaRPr lang="en-US"/>
        </a:p>
      </dgm:t>
    </dgm:pt>
    <dgm:pt modelId="{61B4ED58-A545-4A1D-B959-9B7BEDCAB7CE}" type="sibTrans" cxnId="{FA468F48-BC84-40A3-8A4D-16D6506508A5}">
      <dgm:prSet/>
      <dgm:spPr/>
      <dgm:t>
        <a:bodyPr/>
        <a:lstStyle/>
        <a:p>
          <a:endParaRPr lang="en-US"/>
        </a:p>
      </dgm:t>
    </dgm:pt>
    <dgm:pt modelId="{539BFB0E-21D8-4CA7-8781-4BB37CA31D55}" type="pres">
      <dgm:prSet presAssocID="{54B939A5-3BBD-4697-966E-7243902E157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5CDBE9-2A78-4922-98F1-315CB6834D0F}" type="pres">
      <dgm:prSet presAssocID="{54B939A5-3BBD-4697-966E-7243902E1570}" presName="pyramid" presStyleLbl="node1" presStyleIdx="0" presStyleCnt="1"/>
      <dgm:spPr/>
    </dgm:pt>
    <dgm:pt modelId="{57E59D16-7FF8-440D-A2B4-BD77C900B2F3}" type="pres">
      <dgm:prSet presAssocID="{54B939A5-3BBD-4697-966E-7243902E1570}" presName="theList" presStyleCnt="0"/>
      <dgm:spPr/>
    </dgm:pt>
    <dgm:pt modelId="{BF255605-5B4C-4D30-9463-8CF2890F3E49}" type="pres">
      <dgm:prSet presAssocID="{5151F1D7-F092-46EA-95DA-2E34DA9FEEC6}" presName="aNode" presStyleLbl="fgAcc1" presStyleIdx="0" presStyleCnt="5" custScaleX="89626" custScaleY="32074" custLinFactY="77869" custLinFactNeighborX="1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BFFBC-60A1-4430-9171-07A0FDD18322}" type="pres">
      <dgm:prSet presAssocID="{5151F1D7-F092-46EA-95DA-2E34DA9FEEC6}" presName="aSpace" presStyleCnt="0"/>
      <dgm:spPr/>
    </dgm:pt>
    <dgm:pt modelId="{626AD08F-C4B6-479E-A99E-74C9BC7959EC}" type="pres">
      <dgm:prSet presAssocID="{8A08D3C5-6B69-465D-9E1D-C3DB035D4675}" presName="aNode" presStyleLbl="fgAcc1" presStyleIdx="1" presStyleCnt="5" custScaleX="84313" custScaleY="23462" custLinFactY="700" custLinFactNeighborX="56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08C8-0159-4B95-8C71-FAC049E5A6AD}" type="pres">
      <dgm:prSet presAssocID="{8A08D3C5-6B69-465D-9E1D-C3DB035D4675}" presName="aSpace" presStyleCnt="0"/>
      <dgm:spPr/>
    </dgm:pt>
    <dgm:pt modelId="{981B4731-466F-4007-8FC4-3ED52FF7A81B}" type="pres">
      <dgm:prSet presAssocID="{183DF88F-A052-4FC3-AF83-0A4A889CCD30}" presName="aNode" presStyleLbl="fgAcc1" presStyleIdx="2" presStyleCnt="5" custScaleY="51136" custLinFactY="43756" custLinFactNeighborX="151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F671-0F9F-4F35-A195-93470E9C88D1}" type="pres">
      <dgm:prSet presAssocID="{183DF88F-A052-4FC3-AF83-0A4A889CCD30}" presName="aSpace" presStyleCnt="0"/>
      <dgm:spPr/>
    </dgm:pt>
    <dgm:pt modelId="{EE848793-05CD-4278-B302-D9FFF83F80F2}" type="pres">
      <dgm:prSet presAssocID="{0CE26CA0-F705-4A8D-A076-66C428B2106D}" presName="aNode" presStyleLbl="fgAcc1" presStyleIdx="3" presStyleCnt="5" custScaleX="136702" custScaleY="59251" custLinFactY="50799" custLinFactNeighborX="158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93177-4CC1-46B7-8AA0-F733C3B55DCE}" type="pres">
      <dgm:prSet presAssocID="{0CE26CA0-F705-4A8D-A076-66C428B2106D}" presName="aSpace" presStyleCnt="0"/>
      <dgm:spPr/>
    </dgm:pt>
    <dgm:pt modelId="{13F58BA1-65B9-46A7-96B4-A50217955445}" type="pres">
      <dgm:prSet presAssocID="{32E2CEE1-2183-4CE8-98D9-B782911FE150}" presName="aNode" presStyleLbl="fgAcc1" presStyleIdx="4" presStyleCnt="5" custScaleY="14813" custLinFactY="-162020" custLinFactNeighborX="371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5EB2E-E9AE-44B1-93A0-809D9D9BBE95}" type="pres">
      <dgm:prSet presAssocID="{32E2CEE1-2183-4CE8-98D9-B782911FE150}" presName="aSpace" presStyleCnt="0"/>
      <dgm:spPr/>
    </dgm:pt>
  </dgm:ptLst>
  <dgm:cxnLst>
    <dgm:cxn modelId="{79F02B45-AABE-4ADC-8112-A1A890099C71}" type="presOf" srcId="{5151F1D7-F092-46EA-95DA-2E34DA9FEEC6}" destId="{BF255605-5B4C-4D30-9463-8CF2890F3E49}" srcOrd="0" destOrd="0" presId="urn:microsoft.com/office/officeart/2005/8/layout/pyramid2"/>
    <dgm:cxn modelId="{46E4C47F-D187-4182-BB4E-2770CEA86938}" srcId="{54B939A5-3BBD-4697-966E-7243902E1570}" destId="{5151F1D7-F092-46EA-95DA-2E34DA9FEEC6}" srcOrd="0" destOrd="0" parTransId="{CFF9576B-FE91-4327-AD38-08580D4AD2ED}" sibTransId="{63E759C9-3219-4B0B-BB84-114C700729D7}"/>
    <dgm:cxn modelId="{75C1F137-01D8-4D61-B780-38631AD62FCB}" type="presOf" srcId="{32E2CEE1-2183-4CE8-98D9-B782911FE150}" destId="{13F58BA1-65B9-46A7-96B4-A50217955445}" srcOrd="0" destOrd="0" presId="urn:microsoft.com/office/officeart/2005/8/layout/pyramid2"/>
    <dgm:cxn modelId="{1F7F94EB-E56B-4BA8-8709-D4C0D18D9FDF}" type="presOf" srcId="{183DF88F-A052-4FC3-AF83-0A4A889CCD30}" destId="{981B4731-466F-4007-8FC4-3ED52FF7A81B}" srcOrd="0" destOrd="0" presId="urn:microsoft.com/office/officeart/2005/8/layout/pyramid2"/>
    <dgm:cxn modelId="{1B33A0F6-6393-439B-8E72-5C3767862590}" type="presOf" srcId="{54B939A5-3BBD-4697-966E-7243902E1570}" destId="{539BFB0E-21D8-4CA7-8781-4BB37CA31D55}" srcOrd="0" destOrd="0" presId="urn:microsoft.com/office/officeart/2005/8/layout/pyramid2"/>
    <dgm:cxn modelId="{AEF27022-EBF9-4CC9-875A-1CBBEFC58275}" srcId="{54B939A5-3BBD-4697-966E-7243902E1570}" destId="{183DF88F-A052-4FC3-AF83-0A4A889CCD30}" srcOrd="2" destOrd="0" parTransId="{462B993F-F62D-499B-8D96-33A46B674708}" sibTransId="{247B78B5-E6B0-4136-9FC3-2FE6576E273C}"/>
    <dgm:cxn modelId="{FA468F48-BC84-40A3-8A4D-16D6506508A5}" srcId="{54B939A5-3BBD-4697-966E-7243902E1570}" destId="{32E2CEE1-2183-4CE8-98D9-B782911FE150}" srcOrd="4" destOrd="0" parTransId="{6AF78075-C5B1-43DB-B92A-D93F2DA392CB}" sibTransId="{61B4ED58-A545-4A1D-B959-9B7BEDCAB7CE}"/>
    <dgm:cxn modelId="{993C201A-1AEB-4A6C-AA7B-23A93938E0E0}" type="presOf" srcId="{8A08D3C5-6B69-465D-9E1D-C3DB035D4675}" destId="{626AD08F-C4B6-479E-A99E-74C9BC7959EC}" srcOrd="0" destOrd="0" presId="urn:microsoft.com/office/officeart/2005/8/layout/pyramid2"/>
    <dgm:cxn modelId="{9615A5A2-BA89-4420-841D-F962F14C5D23}" srcId="{54B939A5-3BBD-4697-966E-7243902E1570}" destId="{8A08D3C5-6B69-465D-9E1D-C3DB035D4675}" srcOrd="1" destOrd="0" parTransId="{9F1D4D41-902A-4D5C-861D-3364B8C854E2}" sibTransId="{D3F748A9-6945-4A9F-96E2-42FF5BE3A02F}"/>
    <dgm:cxn modelId="{71F7106A-AA08-4EEA-B713-74E85996AF5E}" type="presOf" srcId="{0CE26CA0-F705-4A8D-A076-66C428B2106D}" destId="{EE848793-05CD-4278-B302-D9FFF83F80F2}" srcOrd="0" destOrd="0" presId="urn:microsoft.com/office/officeart/2005/8/layout/pyramid2"/>
    <dgm:cxn modelId="{B7273B3E-24AA-4B30-845E-F476832D35A1}" srcId="{54B939A5-3BBD-4697-966E-7243902E1570}" destId="{0CE26CA0-F705-4A8D-A076-66C428B2106D}" srcOrd="3" destOrd="0" parTransId="{27D01A07-2F9E-4CAE-80BC-602182A22FDB}" sibTransId="{76F4F75C-6F61-4F2A-992D-5C1C6ACF5E21}"/>
    <dgm:cxn modelId="{0432E2B6-1EEE-4115-A434-554DF579ACD2}" type="presParOf" srcId="{539BFB0E-21D8-4CA7-8781-4BB37CA31D55}" destId="{825CDBE9-2A78-4922-98F1-315CB6834D0F}" srcOrd="0" destOrd="0" presId="urn:microsoft.com/office/officeart/2005/8/layout/pyramid2"/>
    <dgm:cxn modelId="{D5EA6D02-0419-460D-8AA2-3F22594E9150}" type="presParOf" srcId="{539BFB0E-21D8-4CA7-8781-4BB37CA31D55}" destId="{57E59D16-7FF8-440D-A2B4-BD77C900B2F3}" srcOrd="1" destOrd="0" presId="urn:microsoft.com/office/officeart/2005/8/layout/pyramid2"/>
    <dgm:cxn modelId="{5543C514-5E0E-4E10-B3C9-CADE835AF2CA}" type="presParOf" srcId="{57E59D16-7FF8-440D-A2B4-BD77C900B2F3}" destId="{BF255605-5B4C-4D30-9463-8CF2890F3E49}" srcOrd="0" destOrd="0" presId="urn:microsoft.com/office/officeart/2005/8/layout/pyramid2"/>
    <dgm:cxn modelId="{D00E370E-CA7D-4EF3-92AB-9ECEA6C480C3}" type="presParOf" srcId="{57E59D16-7FF8-440D-A2B4-BD77C900B2F3}" destId="{13EBFFBC-60A1-4430-9171-07A0FDD18322}" srcOrd="1" destOrd="0" presId="urn:microsoft.com/office/officeart/2005/8/layout/pyramid2"/>
    <dgm:cxn modelId="{39BA493F-6CE4-484D-8411-F2406E804213}" type="presParOf" srcId="{57E59D16-7FF8-440D-A2B4-BD77C900B2F3}" destId="{626AD08F-C4B6-479E-A99E-74C9BC7959EC}" srcOrd="2" destOrd="0" presId="urn:microsoft.com/office/officeart/2005/8/layout/pyramid2"/>
    <dgm:cxn modelId="{40485919-C25A-4427-BA1F-46487E616CF7}" type="presParOf" srcId="{57E59D16-7FF8-440D-A2B4-BD77C900B2F3}" destId="{B10F08C8-0159-4B95-8C71-FAC049E5A6AD}" srcOrd="3" destOrd="0" presId="urn:microsoft.com/office/officeart/2005/8/layout/pyramid2"/>
    <dgm:cxn modelId="{5C05A3D1-FB8B-4038-BCF8-C56A63FE766D}" type="presParOf" srcId="{57E59D16-7FF8-440D-A2B4-BD77C900B2F3}" destId="{981B4731-466F-4007-8FC4-3ED52FF7A81B}" srcOrd="4" destOrd="0" presId="urn:microsoft.com/office/officeart/2005/8/layout/pyramid2"/>
    <dgm:cxn modelId="{9CFBA82A-5CEA-4415-94FC-8CFDABB9FF98}" type="presParOf" srcId="{57E59D16-7FF8-440D-A2B4-BD77C900B2F3}" destId="{3BFAF671-0F9F-4F35-A195-93470E9C88D1}" srcOrd="5" destOrd="0" presId="urn:microsoft.com/office/officeart/2005/8/layout/pyramid2"/>
    <dgm:cxn modelId="{D8DA3729-9890-49E3-B047-251EAA4562C1}" type="presParOf" srcId="{57E59D16-7FF8-440D-A2B4-BD77C900B2F3}" destId="{EE848793-05CD-4278-B302-D9FFF83F80F2}" srcOrd="6" destOrd="0" presId="urn:microsoft.com/office/officeart/2005/8/layout/pyramid2"/>
    <dgm:cxn modelId="{774A45F3-AC28-4931-9805-A5C6E8D5E743}" type="presParOf" srcId="{57E59D16-7FF8-440D-A2B4-BD77C900B2F3}" destId="{3A393177-4CC1-46B7-8AA0-F733C3B55DCE}" srcOrd="7" destOrd="0" presId="urn:microsoft.com/office/officeart/2005/8/layout/pyramid2"/>
    <dgm:cxn modelId="{4C01931D-81AA-426B-BA2A-7EAE16C33274}" type="presParOf" srcId="{57E59D16-7FF8-440D-A2B4-BD77C900B2F3}" destId="{13F58BA1-65B9-46A7-96B4-A50217955445}" srcOrd="8" destOrd="0" presId="urn:microsoft.com/office/officeart/2005/8/layout/pyramid2"/>
    <dgm:cxn modelId="{9247A9AB-5765-4392-B903-E66B60CC6EAE}" type="presParOf" srcId="{57E59D16-7FF8-440D-A2B4-BD77C900B2F3}" destId="{7D25EB2E-E9AE-44B1-93A0-809D9D9BBE9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97AFE-6A31-4D10-96D7-D5B61A5563BB}">
      <dsp:nvSpPr>
        <dsp:cNvPr id="0" name=""/>
        <dsp:cNvSpPr/>
      </dsp:nvSpPr>
      <dsp:spPr>
        <a:xfrm rot="5400000">
          <a:off x="6088926" y="-2339359"/>
          <a:ext cx="1435453" cy="6453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Too Hard, Aggressive, High Demands, Battle, Strict, Punishment,  Harsh, Emotion Distant, Cold, Inflexible, Clear Rules, Fighting Words  </a:t>
          </a:r>
        </a:p>
      </dsp:txBody>
      <dsp:txXfrm rot="-5400000">
        <a:off x="3579949" y="239691"/>
        <a:ext cx="6383336" cy="1295307"/>
      </dsp:txXfrm>
    </dsp:sp>
    <dsp:sp modelId="{2D6952CF-C542-45B1-B7BB-5884BEE06F41}">
      <dsp:nvSpPr>
        <dsp:cNvPr id="0" name=""/>
        <dsp:cNvSpPr/>
      </dsp:nvSpPr>
      <dsp:spPr>
        <a:xfrm>
          <a:off x="0" y="2718"/>
          <a:ext cx="3630042" cy="1794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Authoritarian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Disapproving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Drill Sergeant</a:t>
          </a:r>
        </a:p>
      </dsp:txBody>
      <dsp:txXfrm>
        <a:off x="87591" y="90309"/>
        <a:ext cx="3454860" cy="1619134"/>
      </dsp:txXfrm>
    </dsp:sp>
    <dsp:sp modelId="{7523B4F5-DDA5-4416-B88C-EB6154A38477}">
      <dsp:nvSpPr>
        <dsp:cNvPr id="0" name=""/>
        <dsp:cNvSpPr/>
      </dsp:nvSpPr>
      <dsp:spPr>
        <a:xfrm rot="5400000">
          <a:off x="6139020" y="-442795"/>
          <a:ext cx="1435453" cy="6453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Too Self-Absorbed, Passive-Aggressive, Does not Attend to Needs, Little Interaction, Unattached, Shame Emotions, Rescue out of Guilt, Avoids Failure, Blast Away </a:t>
          </a:r>
        </a:p>
      </dsp:txBody>
      <dsp:txXfrm rot="-5400000">
        <a:off x="3630043" y="2136255"/>
        <a:ext cx="6383336" cy="1295307"/>
      </dsp:txXfrm>
    </dsp:sp>
    <dsp:sp modelId="{538AB124-9A1A-481B-B587-FC58DE58656A}">
      <dsp:nvSpPr>
        <dsp:cNvPr id="0" name=""/>
        <dsp:cNvSpPr/>
      </dsp:nvSpPr>
      <dsp:spPr>
        <a:xfrm>
          <a:off x="0" y="1899275"/>
          <a:ext cx="3630042" cy="1794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/>
            <a:t>Neglectful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/>
            <a:t> Dismissive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500" kern="1200" dirty="0"/>
            <a:t>Turbo Attack H. P.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87591" y="1986866"/>
        <a:ext cx="3454860" cy="1619134"/>
      </dsp:txXfrm>
    </dsp:sp>
    <dsp:sp modelId="{9F05757E-B360-4419-A0A2-38E925ADB3D4}">
      <dsp:nvSpPr>
        <dsp:cNvPr id="0" name=""/>
        <dsp:cNvSpPr/>
      </dsp:nvSpPr>
      <dsp:spPr>
        <a:xfrm rot="5400000">
          <a:off x="6121981" y="1441237"/>
          <a:ext cx="1469530" cy="6453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Too soft, Passive, Overly responsive, No enforcement, Few rules, Friend Zone, Warm, Emotions are OK, But No Guidance, Run Free, Over Protection, Hovers, Overlooks 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/>
        </a:p>
      </dsp:txBody>
      <dsp:txXfrm rot="-5400000">
        <a:off x="3630042" y="4004914"/>
        <a:ext cx="6381672" cy="1326056"/>
      </dsp:txXfrm>
    </dsp:sp>
    <dsp:sp modelId="{25E0599B-991E-42B4-BF5E-BF3DAC781982}">
      <dsp:nvSpPr>
        <dsp:cNvPr id="0" name=""/>
        <dsp:cNvSpPr/>
      </dsp:nvSpPr>
      <dsp:spPr>
        <a:xfrm>
          <a:off x="0" y="3770783"/>
          <a:ext cx="3630042" cy="1794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Permissive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Laissez Faire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Helicopter Parent</a:t>
          </a:r>
        </a:p>
      </dsp:txBody>
      <dsp:txXfrm>
        <a:off x="87591" y="3858374"/>
        <a:ext cx="3454860" cy="1619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85AF-3DD9-4193-846F-2933AAE9972D}">
      <dsp:nvSpPr>
        <dsp:cNvPr id="0" name=""/>
        <dsp:cNvSpPr/>
      </dsp:nvSpPr>
      <dsp:spPr>
        <a:xfrm rot="5400000">
          <a:off x="4171782" y="-961014"/>
          <a:ext cx="3778244" cy="57002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Just</a:t>
          </a:r>
          <a:r>
            <a:rPr lang="en-US" sz="1800" kern="1200" dirty="0"/>
            <a:t> Right, Assertive, Advisors, Consistent, Awareness, Problem Solving, Limits, Patience, Respect, Empathy, Nurturing, Identification, No Dictation, Coach &amp;Challenge, Thinking Words, Choices, Options, Clear, Natural Consequences, Allows Failure, Model Behavior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= Responsibly, Self-Identity/Concept,  Independence, Healthy Social Skills, Opinions, Emotional Intelligent, Self-Disciplined, Competent, A WIN WIN!!</a:t>
          </a:r>
        </a:p>
      </dsp:txBody>
      <dsp:txXfrm rot="-5400000">
        <a:off x="3210763" y="184444"/>
        <a:ext cx="5515844" cy="3409366"/>
      </dsp:txXfrm>
    </dsp:sp>
    <dsp:sp modelId="{74ED9A35-2D5A-46EA-8168-15A46C82724D}">
      <dsp:nvSpPr>
        <dsp:cNvPr id="0" name=""/>
        <dsp:cNvSpPr/>
      </dsp:nvSpPr>
      <dsp:spPr>
        <a:xfrm>
          <a:off x="3726" y="1844"/>
          <a:ext cx="3206409" cy="377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Authoritative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Emotion Coaching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Effective Parenting 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60250" y="158368"/>
        <a:ext cx="2893361" cy="3461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E4B78-F2B5-40BA-B873-EF4AC294B43A}">
      <dsp:nvSpPr>
        <dsp:cNvPr id="0" name=""/>
        <dsp:cNvSpPr/>
      </dsp:nvSpPr>
      <dsp:spPr>
        <a:xfrm>
          <a:off x="2916507" y="1447737"/>
          <a:ext cx="2416612" cy="2211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 Black" panose="020B0A04020102020204" pitchFamily="34" charset="0"/>
            </a:rPr>
            <a:t>Power vs Powerless</a:t>
          </a:r>
        </a:p>
      </dsp:txBody>
      <dsp:txXfrm>
        <a:off x="3270412" y="1771574"/>
        <a:ext cx="1708802" cy="1563621"/>
      </dsp:txXfrm>
    </dsp:sp>
    <dsp:sp modelId="{69069252-332E-4F2B-A45B-D7D220581AAF}">
      <dsp:nvSpPr>
        <dsp:cNvPr id="0" name=""/>
        <dsp:cNvSpPr/>
      </dsp:nvSpPr>
      <dsp:spPr>
        <a:xfrm>
          <a:off x="3059881" y="362195"/>
          <a:ext cx="2111290" cy="1804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I’m loved by “magical” people</a:t>
          </a:r>
        </a:p>
      </dsp:txBody>
      <dsp:txXfrm>
        <a:off x="3369072" y="626466"/>
        <a:ext cx="1492908" cy="1276011"/>
      </dsp:txXfrm>
    </dsp:sp>
    <dsp:sp modelId="{D296E693-3ACF-4A4E-BD25-64FA0001BB4C}">
      <dsp:nvSpPr>
        <dsp:cNvPr id="0" name=""/>
        <dsp:cNvSpPr/>
      </dsp:nvSpPr>
      <dsp:spPr>
        <a:xfrm>
          <a:off x="4827207" y="1613570"/>
          <a:ext cx="1711855" cy="18624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have skills</a:t>
          </a:r>
        </a:p>
      </dsp:txBody>
      <dsp:txXfrm>
        <a:off x="5077902" y="1886314"/>
        <a:ext cx="1210465" cy="1316926"/>
      </dsp:txXfrm>
    </dsp:sp>
    <dsp:sp modelId="{EE7E3F29-754A-4DBD-93BE-799EDE805F49}">
      <dsp:nvSpPr>
        <dsp:cNvPr id="0" name=""/>
        <dsp:cNvSpPr/>
      </dsp:nvSpPr>
      <dsp:spPr>
        <a:xfrm>
          <a:off x="3245908" y="2996315"/>
          <a:ext cx="1719380" cy="1552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If I face it I will make it</a:t>
          </a:r>
        </a:p>
      </dsp:txBody>
      <dsp:txXfrm>
        <a:off x="3497705" y="3223700"/>
        <a:ext cx="1215786" cy="1097913"/>
      </dsp:txXfrm>
    </dsp:sp>
    <dsp:sp modelId="{E483CC30-2B72-42A2-B7DC-ED5DE42B4BFF}">
      <dsp:nvSpPr>
        <dsp:cNvPr id="0" name=""/>
        <dsp:cNvSpPr/>
      </dsp:nvSpPr>
      <dsp:spPr>
        <a:xfrm>
          <a:off x="1482491" y="1505419"/>
          <a:ext cx="1917961" cy="1984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am capable to take control</a:t>
          </a:r>
        </a:p>
      </dsp:txBody>
      <dsp:txXfrm>
        <a:off x="1763370" y="1796027"/>
        <a:ext cx="1356203" cy="140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E7A9F-AD22-49E9-806F-13C3228E3026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You get to work on that right now</a:t>
          </a:r>
        </a:p>
      </dsp:txBody>
      <dsp:txXfrm>
        <a:off x="1408920" y="1785"/>
        <a:ext cx="2903599" cy="1742159"/>
      </dsp:txXfrm>
    </dsp:sp>
    <dsp:sp modelId="{D664CC92-820A-4188-9CAA-6542D704F83C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You’re not going to talk to me like that</a:t>
          </a:r>
        </a:p>
      </dsp:txBody>
      <dsp:txXfrm>
        <a:off x="4602879" y="1785"/>
        <a:ext cx="2903599" cy="1742159"/>
      </dsp:txXfrm>
    </dsp:sp>
    <dsp:sp modelId="{74D393A2-D406-486E-9F0A-9A8A9DBF13DE}">
      <dsp:nvSpPr>
        <dsp:cNvPr id="0" name=""/>
        <dsp:cNvSpPr/>
      </dsp:nvSpPr>
      <dsp:spPr>
        <a:xfrm>
          <a:off x="1408920" y="2034304"/>
          <a:ext cx="2903599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Quit fighting or What are you doing that for</a:t>
          </a:r>
        </a:p>
      </dsp:txBody>
      <dsp:txXfrm>
        <a:off x="1408920" y="2034304"/>
        <a:ext cx="2903599" cy="1742159"/>
      </dsp:txXfrm>
    </dsp:sp>
    <dsp:sp modelId="{ED7AA381-E666-46D4-ADF4-C4E9C5959817}">
      <dsp:nvSpPr>
        <dsp:cNvPr id="0" name=""/>
        <dsp:cNvSpPr/>
      </dsp:nvSpPr>
      <dsp:spPr>
        <a:xfrm>
          <a:off x="4602879" y="2034304"/>
          <a:ext cx="2903599" cy="1742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Be Quiet, because I said so</a:t>
          </a:r>
        </a:p>
      </dsp:txBody>
      <dsp:txXfrm>
        <a:off x="4602879" y="2034304"/>
        <a:ext cx="2903599" cy="1742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CDBE9-2A78-4922-98F1-315CB6834D0F}">
      <dsp:nvSpPr>
        <dsp:cNvPr id="0" name=""/>
        <dsp:cNvSpPr/>
      </dsp:nvSpPr>
      <dsp:spPr>
        <a:xfrm>
          <a:off x="2059868" y="0"/>
          <a:ext cx="3778250" cy="37782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5605-5B4C-4D30-9463-8CF2890F3E49}">
      <dsp:nvSpPr>
        <dsp:cNvPr id="0" name=""/>
        <dsp:cNvSpPr/>
      </dsp:nvSpPr>
      <dsp:spPr>
        <a:xfrm>
          <a:off x="4364476" y="1501257"/>
          <a:ext cx="2201091" cy="398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Elementary</a:t>
          </a:r>
          <a:r>
            <a:rPr lang="en-US" sz="700" kern="1200" dirty="0"/>
            <a:t> </a:t>
          </a:r>
        </a:p>
      </dsp:txBody>
      <dsp:txXfrm>
        <a:off x="4383910" y="1520691"/>
        <a:ext cx="2162223" cy="359239"/>
      </dsp:txXfrm>
    </dsp:sp>
    <dsp:sp modelId="{626AD08F-C4B6-479E-A99E-74C9BC7959EC}">
      <dsp:nvSpPr>
        <dsp:cNvPr id="0" name=""/>
        <dsp:cNvSpPr/>
      </dsp:nvSpPr>
      <dsp:spPr>
        <a:xfrm>
          <a:off x="4279417" y="1096684"/>
          <a:ext cx="2070611" cy="2912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Jr. High</a:t>
          </a:r>
        </a:p>
      </dsp:txBody>
      <dsp:txXfrm>
        <a:off x="4293633" y="1110900"/>
        <a:ext cx="2042179" cy="262781"/>
      </dsp:txXfrm>
    </dsp:sp>
    <dsp:sp modelId="{981B4731-466F-4007-8FC4-3ED52FF7A81B}">
      <dsp:nvSpPr>
        <dsp:cNvPr id="0" name=""/>
        <dsp:cNvSpPr/>
      </dsp:nvSpPr>
      <dsp:spPr>
        <a:xfrm>
          <a:off x="4320983" y="2077466"/>
          <a:ext cx="2455862" cy="6347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Toddler</a:t>
          </a:r>
        </a:p>
      </dsp:txBody>
      <dsp:txXfrm>
        <a:off x="4351967" y="2108450"/>
        <a:ext cx="2393894" cy="572739"/>
      </dsp:txXfrm>
    </dsp:sp>
    <dsp:sp modelId="{EE848793-05CD-4278-B302-D9FFF83F80F2}">
      <dsp:nvSpPr>
        <dsp:cNvPr id="0" name=""/>
        <dsp:cNvSpPr/>
      </dsp:nvSpPr>
      <dsp:spPr>
        <a:xfrm>
          <a:off x="3886639" y="2954744"/>
          <a:ext cx="3357213" cy="735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Birth</a:t>
          </a:r>
        </a:p>
      </dsp:txBody>
      <dsp:txXfrm>
        <a:off x="3922540" y="2990645"/>
        <a:ext cx="3285411" cy="663629"/>
      </dsp:txXfrm>
    </dsp:sp>
    <dsp:sp modelId="{13F58BA1-65B9-46A7-96B4-A50217955445}">
      <dsp:nvSpPr>
        <dsp:cNvPr id="0" name=""/>
        <dsp:cNvSpPr/>
      </dsp:nvSpPr>
      <dsp:spPr>
        <a:xfrm>
          <a:off x="4040204" y="738333"/>
          <a:ext cx="2455862" cy="1838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School</a:t>
          </a:r>
        </a:p>
      </dsp:txBody>
      <dsp:txXfrm>
        <a:off x="4049179" y="747308"/>
        <a:ext cx="2437912" cy="16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veandlogic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628385"/>
            <a:ext cx="8915399" cy="22045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Love &amp; Logic and Types of Parenting Styles </a:t>
            </a:r>
            <a:br>
              <a:rPr lang="en-US" dirty="0"/>
            </a:br>
            <a:r>
              <a:rPr lang="en-US" sz="3200" dirty="0">
                <a:latin typeface="Brush Script MT" panose="03060802040406070304" pitchFamily="66" charset="0"/>
              </a:rPr>
              <a:t>What Works and What Doesn’t in Order to Raise Responsible Children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									</a:t>
            </a:r>
            <a:r>
              <a:rPr lang="en-US" sz="2800" dirty="0" err="1">
                <a:latin typeface="AR BLANCA" panose="02000000000000000000" pitchFamily="2" charset="0"/>
              </a:rPr>
              <a:t>Caryl</a:t>
            </a:r>
            <a:r>
              <a:rPr lang="en-US" sz="2800" dirty="0">
                <a:latin typeface="AR BLANCA" panose="02000000000000000000" pitchFamily="2" charset="0"/>
              </a:rPr>
              <a:t> Ward LCMHC, CFLE</a:t>
            </a:r>
          </a:p>
        </p:txBody>
      </p:sp>
    </p:spTree>
    <p:extLst>
      <p:ext uri="{BB962C8B-B14F-4D97-AF65-F5344CB8AC3E}">
        <p14:creationId xmlns:p14="http://schemas.microsoft.com/office/powerpoint/2010/main" val="174527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590"/>
          </a:xfrm>
        </p:spPr>
        <p:txBody>
          <a:bodyPr/>
          <a:lstStyle/>
          <a:p>
            <a:pPr algn="ctr"/>
            <a:r>
              <a:rPr lang="en-US" dirty="0"/>
              <a:t>Stop with the Praise and Stuff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30" y="1264554"/>
            <a:ext cx="8915400" cy="4935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&quot;No&quot; Symbol 3"/>
          <p:cNvSpPr/>
          <p:nvPr/>
        </p:nvSpPr>
        <p:spPr>
          <a:xfrm>
            <a:off x="7083466" y="1728593"/>
            <a:ext cx="4171168" cy="367847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427931" y="2424686"/>
            <a:ext cx="3482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Stuff </a:t>
            </a:r>
          </a:p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</a:p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Praise</a:t>
            </a:r>
          </a:p>
          <a:p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2855934" y="1728592"/>
            <a:ext cx="3795387" cy="367847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855932" y="2655519"/>
            <a:ext cx="3795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Encouragement </a:t>
            </a:r>
          </a:p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</a:p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Appreciation  </a:t>
            </a:r>
          </a:p>
        </p:txBody>
      </p:sp>
    </p:spTree>
    <p:extLst>
      <p:ext uri="{BB962C8B-B14F-4D97-AF65-F5344CB8AC3E}">
        <p14:creationId xmlns:p14="http://schemas.microsoft.com/office/powerpoint/2010/main" val="75260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0617"/>
          </a:xfrm>
        </p:spPr>
        <p:txBody>
          <a:bodyPr/>
          <a:lstStyle/>
          <a:p>
            <a:pPr algn="ctr"/>
            <a:r>
              <a:rPr lang="en-US" dirty="0"/>
              <a:t>Recap with Tip’s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4727"/>
            <a:ext cx="8915400" cy="4456495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No threat cycle </a:t>
            </a:r>
          </a:p>
          <a:p>
            <a:r>
              <a:rPr lang="en-US" sz="3300" dirty="0"/>
              <a:t>Don’t give warnings</a:t>
            </a:r>
          </a:p>
          <a:p>
            <a:r>
              <a:rPr lang="en-US" sz="3300" dirty="0"/>
              <a:t>Gain control through Choices </a:t>
            </a:r>
          </a:p>
          <a:p>
            <a:r>
              <a:rPr lang="en-US" sz="3300" dirty="0"/>
              <a:t>Boundaries not Battles</a:t>
            </a:r>
          </a:p>
          <a:p>
            <a:r>
              <a:rPr lang="en-US" sz="3300" dirty="0"/>
              <a:t>Thinking words, then allow for mistakes </a:t>
            </a:r>
          </a:p>
          <a:p>
            <a:r>
              <a:rPr lang="en-US" sz="3300" dirty="0"/>
              <a:t>“Yes” be Yes and your “No” be yes too (tip 17 pg. 79)</a:t>
            </a:r>
          </a:p>
          <a:p>
            <a:r>
              <a:rPr lang="en-US" sz="3300" dirty="0"/>
              <a:t>Consequences can be delayed</a:t>
            </a:r>
          </a:p>
          <a:p>
            <a:r>
              <a:rPr lang="en-US" sz="3300" dirty="0"/>
              <a:t>Model Empathy and Emotional Coach </a:t>
            </a:r>
          </a:p>
          <a:p>
            <a:r>
              <a:rPr lang="en-US" sz="3300" dirty="0"/>
              <a:t>Egg timer, make “TIME” the boss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7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Statements &amp; Self-Talk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1721"/>
            <a:ext cx="8915400" cy="4942206"/>
          </a:xfrm>
        </p:spPr>
        <p:txBody>
          <a:bodyPr>
            <a:normAutofit/>
          </a:bodyPr>
          <a:lstStyle/>
          <a:p>
            <a:r>
              <a:rPr lang="en-US" sz="2400" dirty="0"/>
              <a:t>“I know”</a:t>
            </a:r>
          </a:p>
          <a:p>
            <a:r>
              <a:rPr lang="en-US" sz="2400" dirty="0"/>
              <a:t>“Nice Try” </a:t>
            </a:r>
          </a:p>
          <a:p>
            <a:r>
              <a:rPr lang="en-US" sz="2400" dirty="0"/>
              <a:t>“I love you too much to ____” </a:t>
            </a:r>
          </a:p>
          <a:p>
            <a:r>
              <a:rPr lang="en-US" sz="2400" dirty="0"/>
              <a:t>“I’m Sure you can/will figure it out.” </a:t>
            </a:r>
          </a:p>
          <a:p>
            <a:r>
              <a:rPr lang="en-US" sz="2400" dirty="0"/>
              <a:t>It seems like …2</a:t>
            </a:r>
            <a:r>
              <a:rPr lang="en-US" sz="2400" baseline="30000" dirty="0"/>
              <a:t>nd</a:t>
            </a:r>
            <a:r>
              <a:rPr lang="en-US" sz="2400" dirty="0"/>
              <a:t> Emotion___, you can ___ or ___</a:t>
            </a:r>
          </a:p>
          <a:p>
            <a:r>
              <a:rPr lang="en-US" sz="2400" dirty="0"/>
              <a:t>I can see_____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will I </a:t>
            </a:r>
            <a:r>
              <a:rPr lang="en-US" sz="2400" b="1" dirty="0"/>
              <a:t>Allow</a:t>
            </a:r>
          </a:p>
          <a:p>
            <a:r>
              <a:rPr lang="en-US" sz="2400" dirty="0"/>
              <a:t>What will I </a:t>
            </a:r>
            <a:r>
              <a:rPr lang="en-US" sz="2400" b="1" dirty="0"/>
              <a:t>Do</a:t>
            </a:r>
          </a:p>
          <a:p>
            <a:r>
              <a:rPr lang="en-US" sz="2400" dirty="0"/>
              <a:t>What will I </a:t>
            </a:r>
            <a:r>
              <a:rPr lang="en-US" sz="2400" b="1" dirty="0"/>
              <a:t>Provide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9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Non-Compliance pg. 84 tip 19</a:t>
            </a:r>
            <a:br>
              <a:rPr lang="en-US" dirty="0"/>
            </a:br>
            <a:r>
              <a:rPr lang="en-US" sz="2400" dirty="0"/>
              <a:t>“I don’t have to do anything you say.”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Autofit/>
          </a:bodyPr>
          <a:lstStyle/>
          <a:p>
            <a:r>
              <a:rPr lang="en-US" sz="2400" dirty="0"/>
              <a:t>Avoid a control battle at all costs</a:t>
            </a:r>
          </a:p>
          <a:p>
            <a:r>
              <a:rPr lang="en-US" sz="2400" dirty="0"/>
              <a:t>If you are going to get in one, WIN!</a:t>
            </a:r>
          </a:p>
          <a:p>
            <a:r>
              <a:rPr lang="en-US" sz="2400" dirty="0"/>
              <a:t>Pick the issue carefully</a:t>
            </a:r>
          </a:p>
          <a:p>
            <a:r>
              <a:rPr lang="en-US" sz="2400" dirty="0"/>
              <a:t>Practice and Repeat </a:t>
            </a:r>
          </a:p>
          <a:p>
            <a:r>
              <a:rPr lang="en-US" sz="2400" dirty="0"/>
              <a:t>Children's job is to push limits, it’s your job to hold them </a:t>
            </a:r>
          </a:p>
          <a:p>
            <a:r>
              <a:rPr lang="en-US" sz="2400" dirty="0"/>
              <a:t>Remember the cost is going up! (tip 3 pg. 31) </a:t>
            </a:r>
          </a:p>
          <a:p>
            <a:r>
              <a:rPr lang="en-US" sz="2400" dirty="0"/>
              <a:t>To protect them is not to love them</a:t>
            </a:r>
          </a:p>
          <a:p>
            <a:r>
              <a:rPr lang="en-US" sz="2400" dirty="0"/>
              <a:t>“Responsibility can not be taught it must be caught.” (pg. 34)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11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003665"/>
          </a:xfrm>
        </p:spPr>
        <p:txBody>
          <a:bodyPr/>
          <a:lstStyle/>
          <a:p>
            <a:r>
              <a:rPr lang="en-US" sz="2800" dirty="0"/>
              <a:t>Cline, Fay (2016) Parenting With Love And Logic</a:t>
            </a:r>
          </a:p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Cline, Fay (2016) </a:t>
            </a:r>
            <a:r>
              <a:rPr lang="en-US" sz="2800" dirty="0"/>
              <a:t>Parenting Teens With Love And Logic: Preparing Adolescents for Responsible Adulthood</a:t>
            </a:r>
          </a:p>
          <a:p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https://www.loveandlogic.com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5" y="313152"/>
            <a:ext cx="9625708" cy="964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 Types of Parenting</a:t>
            </a:r>
            <a:br>
              <a:rPr lang="en-US" sz="2800" dirty="0"/>
            </a:br>
            <a:r>
              <a:rPr lang="en-US" sz="2800" dirty="0"/>
              <a:t>-</a:t>
            </a:r>
            <a:r>
              <a:rPr lang="en-US" sz="2800" b="1" dirty="0"/>
              <a:t>Ineffective </a:t>
            </a:r>
            <a:r>
              <a:rPr lang="en-US" sz="2800" dirty="0"/>
              <a:t>by </a:t>
            </a:r>
            <a:r>
              <a:rPr lang="en-US" sz="2800" dirty="0" err="1"/>
              <a:t>Baumrind</a:t>
            </a:r>
            <a:r>
              <a:rPr lang="en-US" sz="2800" dirty="0"/>
              <a:t>, </a:t>
            </a:r>
            <a:r>
              <a:rPr lang="en-US" sz="2800" dirty="0" err="1"/>
              <a:t>Gottman</a:t>
            </a:r>
            <a:r>
              <a:rPr lang="en-US" sz="2800" dirty="0"/>
              <a:t>, Love&amp; Logic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239437"/>
              </p:ext>
            </p:extLst>
          </p:nvPr>
        </p:nvGraphicFramePr>
        <p:xfrm>
          <a:off x="977030" y="1377863"/>
          <a:ext cx="10083452" cy="556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3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Types of Parenting</a:t>
            </a:r>
            <a:br>
              <a:rPr lang="en-US" dirty="0"/>
            </a:br>
            <a:r>
              <a:rPr lang="en-US" dirty="0"/>
              <a:t>-</a:t>
            </a:r>
            <a:r>
              <a:rPr lang="en-US" b="1" dirty="0"/>
              <a:t>Effective</a:t>
            </a:r>
            <a:r>
              <a:rPr lang="en-US" dirty="0"/>
              <a:t> Type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2598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8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Self-Concept Starts at Home! </a:t>
            </a:r>
            <a:br>
              <a:rPr lang="en-US" dirty="0"/>
            </a:br>
            <a:r>
              <a:rPr lang="en-US" dirty="0"/>
              <a:t>The Three Legged Table </a:t>
            </a:r>
            <a:r>
              <a:rPr lang="en-US" sz="2400" dirty="0"/>
              <a:t>(pg. 37-38)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Baumeister (1999) provides the following </a:t>
            </a:r>
            <a:r>
              <a:rPr lang="en-US" b="1" dirty="0"/>
              <a:t>self</a:t>
            </a:r>
            <a:r>
              <a:rPr lang="en-US" dirty="0"/>
              <a:t>-</a:t>
            </a:r>
            <a:r>
              <a:rPr lang="en-US" b="1" dirty="0"/>
              <a:t>concept definition</a:t>
            </a:r>
            <a:r>
              <a:rPr lang="en-US" dirty="0"/>
              <a:t>: "The individual's belief about himself or herself, including the person's attributes and who and what the </a:t>
            </a:r>
            <a:r>
              <a:rPr lang="en-US" b="1" dirty="0"/>
              <a:t>self</a:t>
            </a:r>
            <a:r>
              <a:rPr lang="en-US" dirty="0"/>
              <a:t> is". </a:t>
            </a:r>
          </a:p>
          <a:p>
            <a:r>
              <a:rPr lang="en-US" dirty="0"/>
              <a:t>It is learned, not inherent</a:t>
            </a:r>
          </a:p>
          <a:p>
            <a:r>
              <a:rPr lang="en-US" dirty="0"/>
              <a:t>It is influenced by biological and environmental factors, but social interaction plays a big role as well</a:t>
            </a:r>
          </a:p>
          <a:p>
            <a:r>
              <a:rPr lang="en-US" dirty="0"/>
              <a:t>How you think others view you</a:t>
            </a:r>
          </a:p>
          <a:p>
            <a:r>
              <a:rPr lang="en-US" dirty="0"/>
              <a:t>Self-concept is related to several other “self” constructs, such as self-esteem, self-image, self-efficacy, and self-awareness (positivepsychology.com).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796402" cy="1280890"/>
          </a:xfrm>
        </p:spPr>
        <p:txBody>
          <a:bodyPr/>
          <a:lstStyle/>
          <a:p>
            <a:pPr algn="ctr"/>
            <a:r>
              <a:rPr lang="en-US" dirty="0"/>
              <a:t>Continued….</a:t>
            </a:r>
            <a:r>
              <a:rPr lang="en-US" sz="2800" dirty="0"/>
              <a:t>The Three Legged Table of Self-Concept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1879" y="1264555"/>
            <a:ext cx="2800350" cy="166377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655837"/>
              </p:ext>
            </p:extLst>
          </p:nvPr>
        </p:nvGraphicFramePr>
        <p:xfrm>
          <a:off x="2032000" y="1605776"/>
          <a:ext cx="8128000" cy="490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155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288" y="624110"/>
            <a:ext cx="9787325" cy="1280890"/>
          </a:xfrm>
        </p:spPr>
        <p:txBody>
          <a:bodyPr/>
          <a:lstStyle/>
          <a:p>
            <a:pPr algn="ctr"/>
            <a:r>
              <a:rPr lang="en-US" dirty="0"/>
              <a:t>Thinking Words not Fighting Words </a:t>
            </a:r>
            <a:r>
              <a:rPr lang="en-US" sz="2000" dirty="0"/>
              <a:t>(Pg. 69)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698" y="2133600"/>
            <a:ext cx="5687122" cy="3777622"/>
          </a:xfrm>
        </p:spPr>
        <p:txBody>
          <a:bodyPr>
            <a:noAutofit/>
          </a:bodyPr>
          <a:lstStyle/>
          <a:p>
            <a:r>
              <a:rPr lang="en-US" sz="2400" dirty="0"/>
              <a:t>Soft start-up or Harsh start-up</a:t>
            </a:r>
          </a:p>
          <a:p>
            <a:r>
              <a:rPr lang="en-US" sz="2400" dirty="0"/>
              <a:t>Start with a question and two options </a:t>
            </a:r>
          </a:p>
          <a:p>
            <a:r>
              <a:rPr lang="en-US" sz="2400" dirty="0"/>
              <a:t>Reduces pressure</a:t>
            </a:r>
          </a:p>
          <a:p>
            <a:r>
              <a:rPr lang="en-US" sz="2400" dirty="0"/>
              <a:t>Gives power</a:t>
            </a:r>
          </a:p>
          <a:p>
            <a:r>
              <a:rPr lang="en-US" sz="2400" dirty="0"/>
              <a:t>Increases self-esteem and self-concept </a:t>
            </a:r>
          </a:p>
          <a:p>
            <a:r>
              <a:rPr lang="en-US" sz="2400" dirty="0"/>
              <a:t>Teaches responsibility </a:t>
            </a:r>
          </a:p>
          <a:p>
            <a:r>
              <a:rPr lang="en-US" sz="2400" dirty="0"/>
              <a:t>They can figure it out </a:t>
            </a:r>
          </a:p>
        </p:txBody>
      </p:sp>
      <p:pic>
        <p:nvPicPr>
          <p:cNvPr id="4" name="Picture 3" descr="Oxxed By Inc. Ya Think? | Dark Matters a L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034" y="1984916"/>
            <a:ext cx="3601844" cy="23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Words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4702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40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 of Love the Right Dose</a:t>
            </a:r>
            <a:br>
              <a:rPr lang="en-US" dirty="0"/>
            </a:br>
            <a:r>
              <a:rPr lang="en-US" dirty="0"/>
              <a:t>									</a:t>
            </a:r>
            <a:r>
              <a:rPr lang="en-US" sz="2000" dirty="0"/>
              <a:t>by Sylvia </a:t>
            </a:r>
            <a:r>
              <a:rPr lang="en-US" sz="2000" dirty="0" err="1"/>
              <a:t>Rimm</a:t>
            </a:r>
            <a:r>
              <a:rPr lang="en-US" sz="2000" dirty="0"/>
              <a:t> PHD pg. 82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9740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714397" y="2683897"/>
            <a:ext cx="389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Limits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706627" y="4022725"/>
            <a:ext cx="134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68458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Modeling The Love &amp; Logic Way</a:t>
            </a:r>
            <a:br>
              <a:rPr lang="en-US" dirty="0"/>
            </a:br>
            <a:r>
              <a:rPr lang="en-US" sz="2200" dirty="0"/>
              <a:t>“Don’t get too uptight if our children don’t always listen to us, but tremble in fear that they see what we do.”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Find a Higher Purpose through family values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they see is what they learn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Cost of learning is going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Authoritative parenting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Action more then words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Look at “Pearls” 33, 26, 41, 43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Tip 8 pg. 49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 descr="&lt;strong&gt;Brush&lt;/strong&gt; &lt;strong&gt;Teeth&lt;/strong&gt; Boy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92" y="2877015"/>
            <a:ext cx="906057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3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2304</TotalTime>
  <Words>639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 BLANCA</vt:lpstr>
      <vt:lpstr>Arial</vt:lpstr>
      <vt:lpstr>Arial Black</vt:lpstr>
      <vt:lpstr>Brush Script MT</vt:lpstr>
      <vt:lpstr>Century Gothic</vt:lpstr>
      <vt:lpstr>Wingdings</vt:lpstr>
      <vt:lpstr>Wingdings 3</vt:lpstr>
      <vt:lpstr>Wisp</vt:lpstr>
      <vt:lpstr>Love &amp; Logic and Types of Parenting Styles  What Works and What Doesn’t in Order to Raise Responsible Children </vt:lpstr>
      <vt:lpstr>4 Types of Parenting -Ineffective by Baumrind, Gottman, Love&amp; Logic</vt:lpstr>
      <vt:lpstr>4 Types of Parenting -Effective Type</vt:lpstr>
      <vt:lpstr>Self-Concept Starts at Home!  The Three Legged Table (pg. 37-38)</vt:lpstr>
      <vt:lpstr>Continued….The Three Legged Table of Self-Concept </vt:lpstr>
      <vt:lpstr>Thinking Words not Fighting Words (Pg. 69) </vt:lpstr>
      <vt:lpstr>Fighting Words </vt:lpstr>
      <vt:lpstr>V of Love the Right Dose          by Sylvia Rimm PHD pg. 82</vt:lpstr>
      <vt:lpstr>Modeling The Love &amp; Logic Way “Don’t get too uptight if our children don’t always listen to us, but tremble in fear that they see what we do.” </vt:lpstr>
      <vt:lpstr>Stop with the Praise and Stuff </vt:lpstr>
      <vt:lpstr>Recap with Tip’s </vt:lpstr>
      <vt:lpstr>Statements &amp; Self-Talk Tips </vt:lpstr>
      <vt:lpstr>Non-Compliance pg. 84 tip 19 “I don’t have to do anything you say.”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&amp; Logic and Types of Parenting Styles  What Works and What Does Not in Order to Raise Responsible Children</dc:title>
  <dc:creator>Caryl Ann Ward</dc:creator>
  <cp:lastModifiedBy>Caryl Ann Ward</cp:lastModifiedBy>
  <cp:revision>37</cp:revision>
  <dcterms:created xsi:type="dcterms:W3CDTF">2020-02-10T16:50:23Z</dcterms:created>
  <dcterms:modified xsi:type="dcterms:W3CDTF">2020-03-26T23:25:52Z</dcterms:modified>
</cp:coreProperties>
</file>