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9" r:id="rId5"/>
    <p:sldId id="268" r:id="rId6"/>
    <p:sldId id="263" r:id="rId7"/>
    <p:sldId id="260" r:id="rId8"/>
    <p:sldId id="261" r:id="rId9"/>
    <p:sldId id="262" r:id="rId10"/>
    <p:sldId id="267" r:id="rId11"/>
    <p:sldId id="264" r:id="rId12"/>
    <p:sldId id="25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1" autoAdjust="0"/>
    <p:restoredTop sz="94660"/>
  </p:normalViewPr>
  <p:slideViewPr>
    <p:cSldViewPr snapToGrid="0">
      <p:cViewPr varScale="1">
        <p:scale>
          <a:sx n="46" d="100"/>
          <a:sy n="46" d="100"/>
        </p:scale>
        <p:origin x="6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5386A2-D66C-45BA-934F-EA86B6A7A18A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E71797-D171-4698-AAF5-7503B4D08D42}">
      <dgm:prSet phldrT="[Text]" custT="1"/>
      <dgm:spPr/>
      <dgm:t>
        <a:bodyPr/>
        <a:lstStyle/>
        <a:p>
          <a:r>
            <a:rPr lang="en-US" sz="3600" dirty="0">
              <a:solidFill>
                <a:srgbClr val="FF0000"/>
              </a:solidFill>
            </a:rPr>
            <a:t>Shame</a:t>
          </a:r>
          <a:r>
            <a:rPr lang="en-US" sz="1400" dirty="0">
              <a:solidFill>
                <a:srgbClr val="FF0000"/>
              </a:solidFill>
            </a:rPr>
            <a:t> </a:t>
          </a:r>
        </a:p>
      </dgm:t>
    </dgm:pt>
    <dgm:pt modelId="{5727AB59-4A6B-4D83-80AB-4BE5DE6EADCF}" type="parTrans" cxnId="{723BAAEE-EA82-4DEF-AC75-FCF3352AB8D7}">
      <dgm:prSet/>
      <dgm:spPr/>
      <dgm:t>
        <a:bodyPr/>
        <a:lstStyle/>
        <a:p>
          <a:endParaRPr lang="en-US"/>
        </a:p>
      </dgm:t>
    </dgm:pt>
    <dgm:pt modelId="{F1F6A2E8-BD9F-45EB-BD61-04DC29DD9ED5}" type="sibTrans" cxnId="{723BAAEE-EA82-4DEF-AC75-FCF3352AB8D7}">
      <dgm:prSet/>
      <dgm:spPr/>
      <dgm:t>
        <a:bodyPr/>
        <a:lstStyle/>
        <a:p>
          <a:endParaRPr lang="en-US"/>
        </a:p>
      </dgm:t>
    </dgm:pt>
    <dgm:pt modelId="{ED59C495-FBB3-4119-84A7-D245B0CCA57D}">
      <dgm:prSet phldrT="[Text]"/>
      <dgm:spPr/>
      <dgm:t>
        <a:bodyPr/>
        <a:lstStyle/>
        <a:p>
          <a:r>
            <a:rPr lang="en-US" dirty="0"/>
            <a:t>Risk</a:t>
          </a:r>
        </a:p>
        <a:p>
          <a:r>
            <a:rPr lang="en-US" dirty="0"/>
            <a:t>Worthlessness</a:t>
          </a:r>
        </a:p>
        <a:p>
          <a:r>
            <a:rPr lang="en-US" dirty="0"/>
            <a:t>Fear</a:t>
          </a:r>
        </a:p>
      </dgm:t>
    </dgm:pt>
    <dgm:pt modelId="{18C3D949-2280-41AB-B658-877ED35AC7BC}" type="parTrans" cxnId="{8FCDA500-EF4F-43F4-A886-A6F995595F9D}">
      <dgm:prSet/>
      <dgm:spPr/>
      <dgm:t>
        <a:bodyPr/>
        <a:lstStyle/>
        <a:p>
          <a:endParaRPr lang="en-US"/>
        </a:p>
      </dgm:t>
    </dgm:pt>
    <dgm:pt modelId="{F9CA1129-13CB-48A0-95F9-A63650ECF2B5}" type="sibTrans" cxnId="{8FCDA500-EF4F-43F4-A886-A6F995595F9D}">
      <dgm:prSet/>
      <dgm:spPr/>
      <dgm:t>
        <a:bodyPr/>
        <a:lstStyle/>
        <a:p>
          <a:endParaRPr lang="en-US"/>
        </a:p>
      </dgm:t>
    </dgm:pt>
    <dgm:pt modelId="{C80529A0-96E2-486D-A7F4-EF92BF5A584C}">
      <dgm:prSet phldrT="[Text]"/>
      <dgm:spPr/>
      <dgm:t>
        <a:bodyPr/>
        <a:lstStyle/>
        <a:p>
          <a:r>
            <a:rPr lang="en-US" dirty="0"/>
            <a:t>Misunderstood Insecure</a:t>
          </a:r>
        </a:p>
        <a:p>
          <a:r>
            <a:rPr lang="en-US" dirty="0"/>
            <a:t>Rooted</a:t>
          </a:r>
        </a:p>
      </dgm:t>
    </dgm:pt>
    <dgm:pt modelId="{3A6409B3-D689-46A0-B1A2-7C2672278918}" type="parTrans" cxnId="{7016636D-D5D9-49E1-850D-5EC86C6E0FD8}">
      <dgm:prSet/>
      <dgm:spPr/>
      <dgm:t>
        <a:bodyPr/>
        <a:lstStyle/>
        <a:p>
          <a:endParaRPr lang="en-US"/>
        </a:p>
      </dgm:t>
    </dgm:pt>
    <dgm:pt modelId="{8E479EA4-2610-4576-BAD2-BE43D6A2813C}" type="sibTrans" cxnId="{7016636D-D5D9-49E1-850D-5EC86C6E0FD8}">
      <dgm:prSet/>
      <dgm:spPr/>
      <dgm:t>
        <a:bodyPr/>
        <a:lstStyle/>
        <a:p>
          <a:endParaRPr lang="en-US"/>
        </a:p>
      </dgm:t>
    </dgm:pt>
    <dgm:pt modelId="{08086AF0-7B9E-41BF-B1C5-0F0645A7D091}">
      <dgm:prSet phldrT="[Text]"/>
      <dgm:spPr/>
      <dgm:t>
        <a:bodyPr/>
        <a:lstStyle/>
        <a:p>
          <a:r>
            <a:rPr lang="en-US" dirty="0"/>
            <a:t>Raw</a:t>
          </a:r>
        </a:p>
        <a:p>
          <a:r>
            <a:rPr lang="en-US" dirty="0"/>
            <a:t>Inadequate</a:t>
          </a:r>
        </a:p>
        <a:p>
          <a:r>
            <a:rPr lang="en-US" dirty="0"/>
            <a:t>Disconnected </a:t>
          </a:r>
        </a:p>
      </dgm:t>
    </dgm:pt>
    <dgm:pt modelId="{A5B85F71-561E-489A-86C2-F48B0CEE0C49}" type="parTrans" cxnId="{2315657A-92DF-4B59-896A-11FCD675D4F6}">
      <dgm:prSet/>
      <dgm:spPr/>
      <dgm:t>
        <a:bodyPr/>
        <a:lstStyle/>
        <a:p>
          <a:endParaRPr lang="en-US"/>
        </a:p>
      </dgm:t>
    </dgm:pt>
    <dgm:pt modelId="{1E415A4E-084E-4363-9B51-B437C6761C04}" type="sibTrans" cxnId="{2315657A-92DF-4B59-896A-11FCD675D4F6}">
      <dgm:prSet/>
      <dgm:spPr/>
      <dgm:t>
        <a:bodyPr/>
        <a:lstStyle/>
        <a:p>
          <a:endParaRPr lang="en-US"/>
        </a:p>
      </dgm:t>
    </dgm:pt>
    <dgm:pt modelId="{59FFD513-9A98-45DC-B516-0973667871FF}">
      <dgm:prSet phldrT="[Text]"/>
      <dgm:spPr/>
      <dgm:t>
        <a:bodyPr/>
        <a:lstStyle/>
        <a:p>
          <a:r>
            <a:rPr lang="en-US" dirty="0"/>
            <a:t>Bullied</a:t>
          </a:r>
        </a:p>
        <a:p>
          <a:r>
            <a:rPr lang="en-US" dirty="0"/>
            <a:t>Shutdown</a:t>
          </a:r>
        </a:p>
        <a:p>
          <a:r>
            <a:rPr lang="en-US" dirty="0"/>
            <a:t>Unworthy</a:t>
          </a:r>
        </a:p>
      </dgm:t>
    </dgm:pt>
    <dgm:pt modelId="{FED1B201-A7BC-46B5-9505-FBE7A0B929E2}" type="parTrans" cxnId="{60E745AC-839A-41F3-96FE-AD03F530E721}">
      <dgm:prSet/>
      <dgm:spPr/>
      <dgm:t>
        <a:bodyPr/>
        <a:lstStyle/>
        <a:p>
          <a:endParaRPr lang="en-US"/>
        </a:p>
      </dgm:t>
    </dgm:pt>
    <dgm:pt modelId="{A59A48B8-541A-4BA1-959B-EB28EF749B6E}" type="sibTrans" cxnId="{60E745AC-839A-41F3-96FE-AD03F530E721}">
      <dgm:prSet/>
      <dgm:spPr/>
      <dgm:t>
        <a:bodyPr/>
        <a:lstStyle/>
        <a:p>
          <a:endParaRPr lang="en-US"/>
        </a:p>
      </dgm:t>
    </dgm:pt>
    <dgm:pt modelId="{A6BAAAD3-7A52-4AE8-91D5-F36163569CBF}">
      <dgm:prSet phldrT="[Text]"/>
      <dgm:spPr/>
      <dgm:t>
        <a:bodyPr/>
        <a:lstStyle/>
        <a:p>
          <a:r>
            <a:rPr lang="en-US" dirty="0"/>
            <a:t>Unlovable</a:t>
          </a:r>
        </a:p>
        <a:p>
          <a:r>
            <a:rPr lang="en-US" dirty="0"/>
            <a:t>Powerless</a:t>
          </a:r>
        </a:p>
        <a:p>
          <a:r>
            <a:rPr lang="en-US" dirty="0"/>
            <a:t>Failure </a:t>
          </a:r>
        </a:p>
        <a:p>
          <a:endParaRPr lang="en-US" dirty="0"/>
        </a:p>
      </dgm:t>
    </dgm:pt>
    <dgm:pt modelId="{BEA5F0DE-BDED-4E51-A209-30577577C856}" type="parTrans" cxnId="{2D586D3F-843F-49C6-B95E-7A577256B87B}">
      <dgm:prSet/>
      <dgm:spPr/>
      <dgm:t>
        <a:bodyPr/>
        <a:lstStyle/>
        <a:p>
          <a:endParaRPr lang="en-US"/>
        </a:p>
      </dgm:t>
    </dgm:pt>
    <dgm:pt modelId="{A44A80C8-A022-4C37-BB98-76AAD12D255D}" type="sibTrans" cxnId="{2D586D3F-843F-49C6-B95E-7A577256B87B}">
      <dgm:prSet/>
      <dgm:spPr/>
      <dgm:t>
        <a:bodyPr/>
        <a:lstStyle/>
        <a:p>
          <a:endParaRPr lang="en-US"/>
        </a:p>
      </dgm:t>
    </dgm:pt>
    <dgm:pt modelId="{91AC2A8A-ADE0-4EE2-AE4A-CA4656318D8C}">
      <dgm:prSet phldrT="[Text]"/>
      <dgm:spPr/>
      <dgm:t>
        <a:bodyPr/>
        <a:lstStyle/>
        <a:p>
          <a:r>
            <a:rPr lang="en-US" dirty="0"/>
            <a:t>Weakness</a:t>
          </a:r>
        </a:p>
        <a:p>
          <a:r>
            <a:rPr lang="en-US" dirty="0"/>
            <a:t>Incapable</a:t>
          </a:r>
        </a:p>
        <a:p>
          <a:r>
            <a:rPr lang="en-US" dirty="0"/>
            <a:t>Not  Enough</a:t>
          </a:r>
        </a:p>
      </dgm:t>
    </dgm:pt>
    <dgm:pt modelId="{A5209FDD-8878-4B4D-BE5A-1612BD05BCD5}" type="parTrans" cxnId="{BCA9F7DD-5F3F-48F6-8C8C-6DEB9552FD0D}">
      <dgm:prSet/>
      <dgm:spPr/>
      <dgm:t>
        <a:bodyPr/>
        <a:lstStyle/>
        <a:p>
          <a:endParaRPr lang="en-US"/>
        </a:p>
      </dgm:t>
    </dgm:pt>
    <dgm:pt modelId="{F1A1CD65-C57D-41DD-9973-FE92CCD3674E}" type="sibTrans" cxnId="{BCA9F7DD-5F3F-48F6-8C8C-6DEB9552FD0D}">
      <dgm:prSet/>
      <dgm:spPr/>
      <dgm:t>
        <a:bodyPr/>
        <a:lstStyle/>
        <a:p>
          <a:endParaRPr lang="en-US"/>
        </a:p>
      </dgm:t>
    </dgm:pt>
    <dgm:pt modelId="{A0A2E16E-B351-45D0-9C39-66A15520E87D}" type="pres">
      <dgm:prSet presAssocID="{C35386A2-D66C-45BA-934F-EA86B6A7A18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C212B80-B6DC-4E1F-A0F7-9B89C6F6DEA8}" type="pres">
      <dgm:prSet presAssocID="{13E71797-D171-4698-AAF5-7503B4D08D42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56BD6CDA-104E-47E9-98EF-C4A87927AE86}" type="pres">
      <dgm:prSet presAssocID="{ED59C495-FBB3-4119-84A7-D245B0CCA57D}" presName="Accent1" presStyleCnt="0"/>
      <dgm:spPr/>
    </dgm:pt>
    <dgm:pt modelId="{C9220E67-E20A-415D-9072-1788E9D19F09}" type="pres">
      <dgm:prSet presAssocID="{ED59C495-FBB3-4119-84A7-D245B0CCA57D}" presName="Accent" presStyleLbl="bgShp" presStyleIdx="0" presStyleCnt="6"/>
      <dgm:spPr/>
    </dgm:pt>
    <dgm:pt modelId="{F7B984B7-851A-4805-B625-EE9A5BB28DEC}" type="pres">
      <dgm:prSet presAssocID="{ED59C495-FBB3-4119-84A7-D245B0CCA57D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14E665-0938-4476-B98D-0B5A04292657}" type="pres">
      <dgm:prSet presAssocID="{C80529A0-96E2-486D-A7F4-EF92BF5A584C}" presName="Accent2" presStyleCnt="0"/>
      <dgm:spPr/>
    </dgm:pt>
    <dgm:pt modelId="{5067CD46-6F2F-4F57-9A39-E2FE7C2F2E7E}" type="pres">
      <dgm:prSet presAssocID="{C80529A0-96E2-486D-A7F4-EF92BF5A584C}" presName="Accent" presStyleLbl="bgShp" presStyleIdx="1" presStyleCnt="6"/>
      <dgm:spPr/>
    </dgm:pt>
    <dgm:pt modelId="{F71D2A66-FA06-4FB6-8D42-8E73CDBC96DD}" type="pres">
      <dgm:prSet presAssocID="{C80529A0-96E2-486D-A7F4-EF92BF5A584C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871AA2-1369-440E-A099-63AE8A0635F9}" type="pres">
      <dgm:prSet presAssocID="{08086AF0-7B9E-41BF-B1C5-0F0645A7D091}" presName="Accent3" presStyleCnt="0"/>
      <dgm:spPr/>
    </dgm:pt>
    <dgm:pt modelId="{5807DBA1-4706-4A4A-A253-885345DAD6B6}" type="pres">
      <dgm:prSet presAssocID="{08086AF0-7B9E-41BF-B1C5-0F0645A7D091}" presName="Accent" presStyleLbl="bgShp" presStyleIdx="2" presStyleCnt="6"/>
      <dgm:spPr/>
    </dgm:pt>
    <dgm:pt modelId="{74A84A79-40AC-444E-B0B5-52864911F37C}" type="pres">
      <dgm:prSet presAssocID="{08086AF0-7B9E-41BF-B1C5-0F0645A7D091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4BF288-E9BC-4FCB-B433-BCD1EE1ADD1E}" type="pres">
      <dgm:prSet presAssocID="{59FFD513-9A98-45DC-B516-0973667871FF}" presName="Accent4" presStyleCnt="0"/>
      <dgm:spPr/>
    </dgm:pt>
    <dgm:pt modelId="{0BE7D2D8-C07B-4B7E-9D4D-AEA3E94B82FC}" type="pres">
      <dgm:prSet presAssocID="{59FFD513-9A98-45DC-B516-0973667871FF}" presName="Accent" presStyleLbl="bgShp" presStyleIdx="3" presStyleCnt="6"/>
      <dgm:spPr/>
    </dgm:pt>
    <dgm:pt modelId="{5E7504D0-4A28-4D60-A94F-7E5CD93DAD60}" type="pres">
      <dgm:prSet presAssocID="{59FFD513-9A98-45DC-B516-0973667871FF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E8EF88-1406-4B0A-A559-365493F48A8B}" type="pres">
      <dgm:prSet presAssocID="{A6BAAAD3-7A52-4AE8-91D5-F36163569CBF}" presName="Accent5" presStyleCnt="0"/>
      <dgm:spPr/>
    </dgm:pt>
    <dgm:pt modelId="{FD63B2FE-A755-4C52-A223-FE47D1396009}" type="pres">
      <dgm:prSet presAssocID="{A6BAAAD3-7A52-4AE8-91D5-F36163569CBF}" presName="Accent" presStyleLbl="bgShp" presStyleIdx="4" presStyleCnt="6"/>
      <dgm:spPr/>
    </dgm:pt>
    <dgm:pt modelId="{73292620-F296-4EFA-B1E5-FF63A1764B4F}" type="pres">
      <dgm:prSet presAssocID="{A6BAAAD3-7A52-4AE8-91D5-F36163569CBF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F55133-70CC-441A-80B2-54109489FA34}" type="pres">
      <dgm:prSet presAssocID="{91AC2A8A-ADE0-4EE2-AE4A-CA4656318D8C}" presName="Accent6" presStyleCnt="0"/>
      <dgm:spPr/>
    </dgm:pt>
    <dgm:pt modelId="{3059E405-7F59-4801-A3E4-129B822E056E}" type="pres">
      <dgm:prSet presAssocID="{91AC2A8A-ADE0-4EE2-AE4A-CA4656318D8C}" presName="Accent" presStyleLbl="bgShp" presStyleIdx="5" presStyleCnt="6"/>
      <dgm:spPr/>
    </dgm:pt>
    <dgm:pt modelId="{03BD4884-6A10-4784-9270-71F3452D9D26}" type="pres">
      <dgm:prSet presAssocID="{91AC2A8A-ADE0-4EE2-AE4A-CA4656318D8C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855644-DD0E-4334-B62B-6E81E69DE3F6}" type="presOf" srcId="{A6BAAAD3-7A52-4AE8-91D5-F36163569CBF}" destId="{73292620-F296-4EFA-B1E5-FF63A1764B4F}" srcOrd="0" destOrd="0" presId="urn:microsoft.com/office/officeart/2011/layout/HexagonRadial"/>
    <dgm:cxn modelId="{60E745AC-839A-41F3-96FE-AD03F530E721}" srcId="{13E71797-D171-4698-AAF5-7503B4D08D42}" destId="{59FFD513-9A98-45DC-B516-0973667871FF}" srcOrd="3" destOrd="0" parTransId="{FED1B201-A7BC-46B5-9505-FBE7A0B929E2}" sibTransId="{A59A48B8-541A-4BA1-959B-EB28EF749B6E}"/>
    <dgm:cxn modelId="{2D586D3F-843F-49C6-B95E-7A577256B87B}" srcId="{13E71797-D171-4698-AAF5-7503B4D08D42}" destId="{A6BAAAD3-7A52-4AE8-91D5-F36163569CBF}" srcOrd="4" destOrd="0" parTransId="{BEA5F0DE-BDED-4E51-A209-30577577C856}" sibTransId="{A44A80C8-A022-4C37-BB98-76AAD12D255D}"/>
    <dgm:cxn modelId="{D898278A-34AD-4B7E-9A86-EE80709B264E}" type="presOf" srcId="{C80529A0-96E2-486D-A7F4-EF92BF5A584C}" destId="{F71D2A66-FA06-4FB6-8D42-8E73CDBC96DD}" srcOrd="0" destOrd="0" presId="urn:microsoft.com/office/officeart/2011/layout/HexagonRadial"/>
    <dgm:cxn modelId="{7016636D-D5D9-49E1-850D-5EC86C6E0FD8}" srcId="{13E71797-D171-4698-AAF5-7503B4D08D42}" destId="{C80529A0-96E2-486D-A7F4-EF92BF5A584C}" srcOrd="1" destOrd="0" parTransId="{3A6409B3-D689-46A0-B1A2-7C2672278918}" sibTransId="{8E479EA4-2610-4576-BAD2-BE43D6A2813C}"/>
    <dgm:cxn modelId="{8FCDA500-EF4F-43F4-A886-A6F995595F9D}" srcId="{13E71797-D171-4698-AAF5-7503B4D08D42}" destId="{ED59C495-FBB3-4119-84A7-D245B0CCA57D}" srcOrd="0" destOrd="0" parTransId="{18C3D949-2280-41AB-B658-877ED35AC7BC}" sibTransId="{F9CA1129-13CB-48A0-95F9-A63650ECF2B5}"/>
    <dgm:cxn modelId="{A9B57046-CAB3-431F-90A4-F82502601A88}" type="presOf" srcId="{08086AF0-7B9E-41BF-B1C5-0F0645A7D091}" destId="{74A84A79-40AC-444E-B0B5-52864911F37C}" srcOrd="0" destOrd="0" presId="urn:microsoft.com/office/officeart/2011/layout/HexagonRadial"/>
    <dgm:cxn modelId="{FC757064-FB07-4EC7-8C77-82E27306ED4F}" type="presOf" srcId="{59FFD513-9A98-45DC-B516-0973667871FF}" destId="{5E7504D0-4A28-4D60-A94F-7E5CD93DAD60}" srcOrd="0" destOrd="0" presId="urn:microsoft.com/office/officeart/2011/layout/HexagonRadial"/>
    <dgm:cxn modelId="{67345B0E-2B02-4737-8390-625E82803A0F}" type="presOf" srcId="{13E71797-D171-4698-AAF5-7503B4D08D42}" destId="{0C212B80-B6DC-4E1F-A0F7-9B89C6F6DEA8}" srcOrd="0" destOrd="0" presId="urn:microsoft.com/office/officeart/2011/layout/HexagonRadial"/>
    <dgm:cxn modelId="{BCA9F7DD-5F3F-48F6-8C8C-6DEB9552FD0D}" srcId="{13E71797-D171-4698-AAF5-7503B4D08D42}" destId="{91AC2A8A-ADE0-4EE2-AE4A-CA4656318D8C}" srcOrd="5" destOrd="0" parTransId="{A5209FDD-8878-4B4D-BE5A-1612BD05BCD5}" sibTransId="{F1A1CD65-C57D-41DD-9973-FE92CCD3674E}"/>
    <dgm:cxn modelId="{723BAAEE-EA82-4DEF-AC75-FCF3352AB8D7}" srcId="{C35386A2-D66C-45BA-934F-EA86B6A7A18A}" destId="{13E71797-D171-4698-AAF5-7503B4D08D42}" srcOrd="0" destOrd="0" parTransId="{5727AB59-4A6B-4D83-80AB-4BE5DE6EADCF}" sibTransId="{F1F6A2E8-BD9F-45EB-BD61-04DC29DD9ED5}"/>
    <dgm:cxn modelId="{2315657A-92DF-4B59-896A-11FCD675D4F6}" srcId="{13E71797-D171-4698-AAF5-7503B4D08D42}" destId="{08086AF0-7B9E-41BF-B1C5-0F0645A7D091}" srcOrd="2" destOrd="0" parTransId="{A5B85F71-561E-489A-86C2-F48B0CEE0C49}" sibTransId="{1E415A4E-084E-4363-9B51-B437C6761C04}"/>
    <dgm:cxn modelId="{D5B82C98-F163-427C-89D5-9D6347561364}" type="presOf" srcId="{91AC2A8A-ADE0-4EE2-AE4A-CA4656318D8C}" destId="{03BD4884-6A10-4784-9270-71F3452D9D26}" srcOrd="0" destOrd="0" presId="urn:microsoft.com/office/officeart/2011/layout/HexagonRadial"/>
    <dgm:cxn modelId="{52815502-54CC-45AB-BDBE-FC0D9F3DE507}" type="presOf" srcId="{C35386A2-D66C-45BA-934F-EA86B6A7A18A}" destId="{A0A2E16E-B351-45D0-9C39-66A15520E87D}" srcOrd="0" destOrd="0" presId="urn:microsoft.com/office/officeart/2011/layout/HexagonRadial"/>
    <dgm:cxn modelId="{48F81602-0419-44C1-BCF7-BDD272E9F1F1}" type="presOf" srcId="{ED59C495-FBB3-4119-84A7-D245B0CCA57D}" destId="{F7B984B7-851A-4805-B625-EE9A5BB28DEC}" srcOrd="0" destOrd="0" presId="urn:microsoft.com/office/officeart/2011/layout/HexagonRadial"/>
    <dgm:cxn modelId="{AAA27128-C084-4A10-B0F4-1F13DECCC3E9}" type="presParOf" srcId="{A0A2E16E-B351-45D0-9C39-66A15520E87D}" destId="{0C212B80-B6DC-4E1F-A0F7-9B89C6F6DEA8}" srcOrd="0" destOrd="0" presId="urn:microsoft.com/office/officeart/2011/layout/HexagonRadial"/>
    <dgm:cxn modelId="{1052D469-E506-4BC8-9E30-22C99BE2D234}" type="presParOf" srcId="{A0A2E16E-B351-45D0-9C39-66A15520E87D}" destId="{56BD6CDA-104E-47E9-98EF-C4A87927AE86}" srcOrd="1" destOrd="0" presId="urn:microsoft.com/office/officeart/2011/layout/HexagonRadial"/>
    <dgm:cxn modelId="{C2C0E38F-273C-4595-9A74-5B89C295F6F2}" type="presParOf" srcId="{56BD6CDA-104E-47E9-98EF-C4A87927AE86}" destId="{C9220E67-E20A-415D-9072-1788E9D19F09}" srcOrd="0" destOrd="0" presId="urn:microsoft.com/office/officeart/2011/layout/HexagonRadial"/>
    <dgm:cxn modelId="{CF4327B2-863B-4607-B930-55853C246E2C}" type="presParOf" srcId="{A0A2E16E-B351-45D0-9C39-66A15520E87D}" destId="{F7B984B7-851A-4805-B625-EE9A5BB28DEC}" srcOrd="2" destOrd="0" presId="urn:microsoft.com/office/officeart/2011/layout/HexagonRadial"/>
    <dgm:cxn modelId="{4A862E8F-2667-470A-924A-2880EDE76325}" type="presParOf" srcId="{A0A2E16E-B351-45D0-9C39-66A15520E87D}" destId="{6C14E665-0938-4476-B98D-0B5A04292657}" srcOrd="3" destOrd="0" presId="urn:microsoft.com/office/officeart/2011/layout/HexagonRadial"/>
    <dgm:cxn modelId="{1F6EAA18-567E-4315-93FC-1A5D78E10BD6}" type="presParOf" srcId="{6C14E665-0938-4476-B98D-0B5A04292657}" destId="{5067CD46-6F2F-4F57-9A39-E2FE7C2F2E7E}" srcOrd="0" destOrd="0" presId="urn:microsoft.com/office/officeart/2011/layout/HexagonRadial"/>
    <dgm:cxn modelId="{5E9A7BFC-421A-431A-B225-D73F9966B147}" type="presParOf" srcId="{A0A2E16E-B351-45D0-9C39-66A15520E87D}" destId="{F71D2A66-FA06-4FB6-8D42-8E73CDBC96DD}" srcOrd="4" destOrd="0" presId="urn:microsoft.com/office/officeart/2011/layout/HexagonRadial"/>
    <dgm:cxn modelId="{2345B74E-D624-455B-BD76-69F08C89A200}" type="presParOf" srcId="{A0A2E16E-B351-45D0-9C39-66A15520E87D}" destId="{4C871AA2-1369-440E-A099-63AE8A0635F9}" srcOrd="5" destOrd="0" presId="urn:microsoft.com/office/officeart/2011/layout/HexagonRadial"/>
    <dgm:cxn modelId="{5974F9C5-D502-4E0C-96C3-4C5E0EF4F706}" type="presParOf" srcId="{4C871AA2-1369-440E-A099-63AE8A0635F9}" destId="{5807DBA1-4706-4A4A-A253-885345DAD6B6}" srcOrd="0" destOrd="0" presId="urn:microsoft.com/office/officeart/2011/layout/HexagonRadial"/>
    <dgm:cxn modelId="{6EC866AF-E774-45E2-9519-86D3FD1C1B9E}" type="presParOf" srcId="{A0A2E16E-B351-45D0-9C39-66A15520E87D}" destId="{74A84A79-40AC-444E-B0B5-52864911F37C}" srcOrd="6" destOrd="0" presId="urn:microsoft.com/office/officeart/2011/layout/HexagonRadial"/>
    <dgm:cxn modelId="{CB296E41-2E93-4C88-8873-EF091BF9870A}" type="presParOf" srcId="{A0A2E16E-B351-45D0-9C39-66A15520E87D}" destId="{4E4BF288-E9BC-4FCB-B433-BCD1EE1ADD1E}" srcOrd="7" destOrd="0" presId="urn:microsoft.com/office/officeart/2011/layout/HexagonRadial"/>
    <dgm:cxn modelId="{A412EDAF-033A-4E9D-AFD1-20CF8CF672D7}" type="presParOf" srcId="{4E4BF288-E9BC-4FCB-B433-BCD1EE1ADD1E}" destId="{0BE7D2D8-C07B-4B7E-9D4D-AEA3E94B82FC}" srcOrd="0" destOrd="0" presId="urn:microsoft.com/office/officeart/2011/layout/HexagonRadial"/>
    <dgm:cxn modelId="{14246F2C-03C3-4016-BFCF-61C0B89852E7}" type="presParOf" srcId="{A0A2E16E-B351-45D0-9C39-66A15520E87D}" destId="{5E7504D0-4A28-4D60-A94F-7E5CD93DAD60}" srcOrd="8" destOrd="0" presId="urn:microsoft.com/office/officeart/2011/layout/HexagonRadial"/>
    <dgm:cxn modelId="{B7E4A133-E3DE-4284-B339-E49C0DAA39C5}" type="presParOf" srcId="{A0A2E16E-B351-45D0-9C39-66A15520E87D}" destId="{F0E8EF88-1406-4B0A-A559-365493F48A8B}" srcOrd="9" destOrd="0" presId="urn:microsoft.com/office/officeart/2011/layout/HexagonRadial"/>
    <dgm:cxn modelId="{11F9ADF8-4D29-4F08-B7DF-26A8835765F0}" type="presParOf" srcId="{F0E8EF88-1406-4B0A-A559-365493F48A8B}" destId="{FD63B2FE-A755-4C52-A223-FE47D1396009}" srcOrd="0" destOrd="0" presId="urn:microsoft.com/office/officeart/2011/layout/HexagonRadial"/>
    <dgm:cxn modelId="{11D8044C-4CAF-480E-B6FB-DAD32967FA7E}" type="presParOf" srcId="{A0A2E16E-B351-45D0-9C39-66A15520E87D}" destId="{73292620-F296-4EFA-B1E5-FF63A1764B4F}" srcOrd="10" destOrd="0" presId="urn:microsoft.com/office/officeart/2011/layout/HexagonRadial"/>
    <dgm:cxn modelId="{5E8DC4D8-6147-484B-B3B5-3BAE0FCD60E5}" type="presParOf" srcId="{A0A2E16E-B351-45D0-9C39-66A15520E87D}" destId="{03F55133-70CC-441A-80B2-54109489FA34}" srcOrd="11" destOrd="0" presId="urn:microsoft.com/office/officeart/2011/layout/HexagonRadial"/>
    <dgm:cxn modelId="{32BFC7E7-8EB1-46BB-993F-2C94F20819EB}" type="presParOf" srcId="{03F55133-70CC-441A-80B2-54109489FA34}" destId="{3059E405-7F59-4801-A3E4-129B822E056E}" srcOrd="0" destOrd="0" presId="urn:microsoft.com/office/officeart/2011/layout/HexagonRadial"/>
    <dgm:cxn modelId="{1A26E812-4D9E-4A53-9B91-ECBCCE8F4FDC}" type="presParOf" srcId="{A0A2E16E-B351-45D0-9C39-66A15520E87D}" destId="{03BD4884-6A10-4784-9270-71F3452D9D26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AF97EF-C505-42BB-B79A-9425E9DFF46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A1267B6-9E66-4899-9F4E-64C0452BC455}">
      <dgm:prSet phldrT="[Text]"/>
      <dgm:spPr/>
      <dgm:t>
        <a:bodyPr/>
        <a:lstStyle/>
        <a:p>
          <a:r>
            <a:rPr lang="en-US" dirty="0"/>
            <a:t>Shame (flawed)</a:t>
          </a:r>
        </a:p>
      </dgm:t>
    </dgm:pt>
    <dgm:pt modelId="{DACD46AD-0D6C-47BC-8DA2-DD12A5A51B06}" type="parTrans" cxnId="{1E1DE338-CEB5-4B57-9E3E-92C476B7DEE5}">
      <dgm:prSet/>
      <dgm:spPr/>
      <dgm:t>
        <a:bodyPr/>
        <a:lstStyle/>
        <a:p>
          <a:endParaRPr lang="en-US"/>
        </a:p>
      </dgm:t>
    </dgm:pt>
    <dgm:pt modelId="{6FD43513-F33E-4369-B62B-C835D73360D6}" type="sibTrans" cxnId="{1E1DE338-CEB5-4B57-9E3E-92C476B7DEE5}">
      <dgm:prSet/>
      <dgm:spPr/>
      <dgm:t>
        <a:bodyPr/>
        <a:lstStyle/>
        <a:p>
          <a:endParaRPr lang="en-US"/>
        </a:p>
      </dgm:t>
    </dgm:pt>
    <dgm:pt modelId="{C2677786-B63E-4CA0-9498-6DACE00DCB38}">
      <dgm:prSet phldrT="[Text]"/>
      <dgm:spPr/>
      <dgm:t>
        <a:bodyPr/>
        <a:lstStyle/>
        <a:p>
          <a:r>
            <a:rPr lang="en-US" dirty="0"/>
            <a:t>Internal &amp; External</a:t>
          </a:r>
        </a:p>
      </dgm:t>
    </dgm:pt>
    <dgm:pt modelId="{F72E3F75-E34D-4B98-B32C-12A97D65EC1A}" type="parTrans" cxnId="{D1D4BCDE-2B7E-4EBC-A894-9E9A579AF11D}">
      <dgm:prSet/>
      <dgm:spPr/>
      <dgm:t>
        <a:bodyPr/>
        <a:lstStyle/>
        <a:p>
          <a:endParaRPr lang="en-US"/>
        </a:p>
      </dgm:t>
    </dgm:pt>
    <dgm:pt modelId="{26D88DB8-B113-473D-8B26-337498849AED}" type="sibTrans" cxnId="{D1D4BCDE-2B7E-4EBC-A894-9E9A579AF11D}">
      <dgm:prSet/>
      <dgm:spPr/>
      <dgm:t>
        <a:bodyPr/>
        <a:lstStyle/>
        <a:p>
          <a:endParaRPr lang="en-US"/>
        </a:p>
      </dgm:t>
    </dgm:pt>
    <dgm:pt modelId="{E5FC637F-5F2B-4321-83B3-54927DFD4590}">
      <dgm:prSet phldrT="[Text]"/>
      <dgm:spPr/>
      <dgm:t>
        <a:bodyPr/>
        <a:lstStyle/>
        <a:p>
          <a:r>
            <a:rPr lang="en-US" dirty="0"/>
            <a:t>Numbing</a:t>
          </a:r>
        </a:p>
      </dgm:t>
    </dgm:pt>
    <dgm:pt modelId="{9BC48EDB-1BA4-40FE-B4BC-6C40304100EB}" type="parTrans" cxnId="{BE08FF57-C172-4081-89FF-64E63FC4B00F}">
      <dgm:prSet/>
      <dgm:spPr/>
      <dgm:t>
        <a:bodyPr/>
        <a:lstStyle/>
        <a:p>
          <a:endParaRPr lang="en-US"/>
        </a:p>
      </dgm:t>
    </dgm:pt>
    <dgm:pt modelId="{441AC8BD-C31F-4136-B841-B982DEA48F7F}" type="sibTrans" cxnId="{BE08FF57-C172-4081-89FF-64E63FC4B00F}">
      <dgm:prSet/>
      <dgm:spPr/>
      <dgm:t>
        <a:bodyPr/>
        <a:lstStyle/>
        <a:p>
          <a:endParaRPr lang="en-US"/>
        </a:p>
      </dgm:t>
    </dgm:pt>
    <dgm:pt modelId="{198BECB3-E6D2-4E09-8858-E2C08B2E7959}">
      <dgm:prSet phldrT="[Text]"/>
      <dgm:spPr/>
      <dgm:t>
        <a:bodyPr/>
        <a:lstStyle/>
        <a:p>
          <a:r>
            <a:rPr lang="en-US" dirty="0"/>
            <a:t>Disconnected</a:t>
          </a:r>
        </a:p>
      </dgm:t>
    </dgm:pt>
    <dgm:pt modelId="{DA71CEA2-E2E3-4327-8536-1E87013F0672}" type="parTrans" cxnId="{BCA23344-5A08-4BD3-8BDB-11943CFC313D}">
      <dgm:prSet/>
      <dgm:spPr/>
      <dgm:t>
        <a:bodyPr/>
        <a:lstStyle/>
        <a:p>
          <a:endParaRPr lang="en-US"/>
        </a:p>
      </dgm:t>
    </dgm:pt>
    <dgm:pt modelId="{DE9D0EE4-DE19-4C43-B9A7-4DA089A326B8}" type="sibTrans" cxnId="{BCA23344-5A08-4BD3-8BDB-11943CFC313D}">
      <dgm:prSet/>
      <dgm:spPr/>
      <dgm:t>
        <a:bodyPr/>
        <a:lstStyle/>
        <a:p>
          <a:endParaRPr lang="en-US"/>
        </a:p>
      </dgm:t>
    </dgm:pt>
    <dgm:pt modelId="{2E770CD1-971C-44BB-A5BE-FB4A62FA80AC}">
      <dgm:prSet phldrT="[Text]"/>
      <dgm:spPr/>
      <dgm:t>
        <a:bodyPr/>
        <a:lstStyle/>
        <a:p>
          <a:r>
            <a:rPr lang="en-US" dirty="0"/>
            <a:t>Stock piled Hurt</a:t>
          </a:r>
        </a:p>
      </dgm:t>
    </dgm:pt>
    <dgm:pt modelId="{8261B9FA-8B71-4E79-A6AB-36F59FFF5CA9}" type="parTrans" cxnId="{49D35470-B270-42E4-977F-712202CEA1A8}">
      <dgm:prSet/>
      <dgm:spPr/>
      <dgm:t>
        <a:bodyPr/>
        <a:lstStyle/>
        <a:p>
          <a:endParaRPr lang="en-US"/>
        </a:p>
      </dgm:t>
    </dgm:pt>
    <dgm:pt modelId="{9C9D525E-106A-44EF-B544-A7B427146EDB}" type="sibTrans" cxnId="{49D35470-B270-42E4-977F-712202CEA1A8}">
      <dgm:prSet/>
      <dgm:spPr/>
      <dgm:t>
        <a:bodyPr/>
        <a:lstStyle/>
        <a:p>
          <a:endParaRPr lang="en-US"/>
        </a:p>
      </dgm:t>
    </dgm:pt>
    <dgm:pt modelId="{37A1A064-C3BC-4257-8C27-43B008042659}">
      <dgm:prSet phldrT="[Text]"/>
      <dgm:spPr/>
      <dgm:t>
        <a:bodyPr/>
        <a:lstStyle/>
        <a:p>
          <a:r>
            <a:rPr lang="en-US" dirty="0"/>
            <a:t>Resentment </a:t>
          </a:r>
        </a:p>
      </dgm:t>
    </dgm:pt>
    <dgm:pt modelId="{C8514122-09FF-4AAD-9D80-7A022F53DC42}" type="parTrans" cxnId="{3CB9E3DA-DAA7-47D7-8FA8-C86AE861E8A2}">
      <dgm:prSet/>
      <dgm:spPr/>
      <dgm:t>
        <a:bodyPr/>
        <a:lstStyle/>
        <a:p>
          <a:endParaRPr lang="en-US"/>
        </a:p>
      </dgm:t>
    </dgm:pt>
    <dgm:pt modelId="{BEA01E29-E91B-48D2-94EB-FC90A0886F30}" type="sibTrans" cxnId="{3CB9E3DA-DAA7-47D7-8FA8-C86AE861E8A2}">
      <dgm:prSet/>
      <dgm:spPr/>
      <dgm:t>
        <a:bodyPr/>
        <a:lstStyle/>
        <a:p>
          <a:endParaRPr lang="en-US"/>
        </a:p>
      </dgm:t>
    </dgm:pt>
    <dgm:pt modelId="{C4CA4D4C-7FE7-4B22-A5A4-3F1ED76EFE8B}" type="pres">
      <dgm:prSet presAssocID="{71AF97EF-C505-42BB-B79A-9425E9DFF46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027D4A-3E96-4C6D-A42F-DC760D31FB83}" type="pres">
      <dgm:prSet presAssocID="{9A1267B6-9E66-4899-9F4E-64C0452BC455}" presName="root1" presStyleCnt="0"/>
      <dgm:spPr/>
    </dgm:pt>
    <dgm:pt modelId="{359DB8E0-BFCF-4DBA-A581-6CC76585C454}" type="pres">
      <dgm:prSet presAssocID="{9A1267B6-9E66-4899-9F4E-64C0452BC45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86A3EE-2120-4B9C-9E36-C40BCCCF894E}" type="pres">
      <dgm:prSet presAssocID="{9A1267B6-9E66-4899-9F4E-64C0452BC455}" presName="level2hierChild" presStyleCnt="0"/>
      <dgm:spPr/>
    </dgm:pt>
    <dgm:pt modelId="{DC5B9A2B-D0EB-4751-B8AE-835A8AD81F64}" type="pres">
      <dgm:prSet presAssocID="{F72E3F75-E34D-4B98-B32C-12A97D65EC1A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E38A7A9B-8BD0-4618-A9A8-EF39E1F52234}" type="pres">
      <dgm:prSet presAssocID="{F72E3F75-E34D-4B98-B32C-12A97D65EC1A}" presName="connTx" presStyleLbl="parChTrans1D2" presStyleIdx="0" presStyleCnt="2"/>
      <dgm:spPr/>
      <dgm:t>
        <a:bodyPr/>
        <a:lstStyle/>
        <a:p>
          <a:endParaRPr lang="en-US"/>
        </a:p>
      </dgm:t>
    </dgm:pt>
    <dgm:pt modelId="{4F0DA683-8062-44B5-B91F-67BBF7372E07}" type="pres">
      <dgm:prSet presAssocID="{C2677786-B63E-4CA0-9498-6DACE00DCB38}" presName="root2" presStyleCnt="0"/>
      <dgm:spPr/>
    </dgm:pt>
    <dgm:pt modelId="{8E408B03-3F28-4587-A5CF-C157567776EA}" type="pres">
      <dgm:prSet presAssocID="{C2677786-B63E-4CA0-9498-6DACE00DCB38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267DD9-D6AD-45F8-971E-3567FFE1E687}" type="pres">
      <dgm:prSet presAssocID="{C2677786-B63E-4CA0-9498-6DACE00DCB38}" presName="level3hierChild" presStyleCnt="0"/>
      <dgm:spPr/>
    </dgm:pt>
    <dgm:pt modelId="{F21B2183-B94F-4AD8-B293-1BE4918DAC23}" type="pres">
      <dgm:prSet presAssocID="{9BC48EDB-1BA4-40FE-B4BC-6C40304100EB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9688930E-59A8-4502-84D3-4DDAEF94B4C7}" type="pres">
      <dgm:prSet presAssocID="{9BC48EDB-1BA4-40FE-B4BC-6C40304100EB}" presName="connTx" presStyleLbl="parChTrans1D3" presStyleIdx="0" presStyleCnt="3"/>
      <dgm:spPr/>
      <dgm:t>
        <a:bodyPr/>
        <a:lstStyle/>
        <a:p>
          <a:endParaRPr lang="en-US"/>
        </a:p>
      </dgm:t>
    </dgm:pt>
    <dgm:pt modelId="{AEBC548E-6DEE-40BE-A3A1-2268D7EF2A0F}" type="pres">
      <dgm:prSet presAssocID="{E5FC637F-5F2B-4321-83B3-54927DFD4590}" presName="root2" presStyleCnt="0"/>
      <dgm:spPr/>
    </dgm:pt>
    <dgm:pt modelId="{03A779F9-4EA3-48D3-97A4-0316666460D3}" type="pres">
      <dgm:prSet presAssocID="{E5FC637F-5F2B-4321-83B3-54927DFD4590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241E81-70A9-4007-87AB-A5660ADAFA34}" type="pres">
      <dgm:prSet presAssocID="{E5FC637F-5F2B-4321-83B3-54927DFD4590}" presName="level3hierChild" presStyleCnt="0"/>
      <dgm:spPr/>
    </dgm:pt>
    <dgm:pt modelId="{7ABA6E76-829A-4DD4-BE50-8B5BFD233B79}" type="pres">
      <dgm:prSet presAssocID="{DA71CEA2-E2E3-4327-8536-1E87013F0672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B73FB148-8186-4D9C-9752-EEED4BDBA36A}" type="pres">
      <dgm:prSet presAssocID="{DA71CEA2-E2E3-4327-8536-1E87013F0672}" presName="connTx" presStyleLbl="parChTrans1D3" presStyleIdx="1" presStyleCnt="3"/>
      <dgm:spPr/>
      <dgm:t>
        <a:bodyPr/>
        <a:lstStyle/>
        <a:p>
          <a:endParaRPr lang="en-US"/>
        </a:p>
      </dgm:t>
    </dgm:pt>
    <dgm:pt modelId="{469AD2DD-F8F3-41D2-9790-F9D5923D778D}" type="pres">
      <dgm:prSet presAssocID="{198BECB3-E6D2-4E09-8858-E2C08B2E7959}" presName="root2" presStyleCnt="0"/>
      <dgm:spPr/>
    </dgm:pt>
    <dgm:pt modelId="{D9A9124A-F315-4859-A580-29445FA411ED}" type="pres">
      <dgm:prSet presAssocID="{198BECB3-E6D2-4E09-8858-E2C08B2E7959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21EE21-9F05-4EE6-BB53-540B380596B7}" type="pres">
      <dgm:prSet presAssocID="{198BECB3-E6D2-4E09-8858-E2C08B2E7959}" presName="level3hierChild" presStyleCnt="0"/>
      <dgm:spPr/>
    </dgm:pt>
    <dgm:pt modelId="{DCE47F60-612E-4814-8747-499D0F723814}" type="pres">
      <dgm:prSet presAssocID="{8261B9FA-8B71-4E79-A6AB-36F59FFF5CA9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C3DA56C4-D8B8-4A07-9430-182B2E00D4B1}" type="pres">
      <dgm:prSet presAssocID="{8261B9FA-8B71-4E79-A6AB-36F59FFF5CA9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7E0503B-3D2F-4F17-A7E9-34F85F62732E}" type="pres">
      <dgm:prSet presAssocID="{2E770CD1-971C-44BB-A5BE-FB4A62FA80AC}" presName="root2" presStyleCnt="0"/>
      <dgm:spPr/>
    </dgm:pt>
    <dgm:pt modelId="{06FF5FF4-20B2-4248-AFC6-D5876C3694AC}" type="pres">
      <dgm:prSet presAssocID="{2E770CD1-971C-44BB-A5BE-FB4A62FA80AC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9648FC-A2A7-4975-B185-71BA877D4F16}" type="pres">
      <dgm:prSet presAssocID="{2E770CD1-971C-44BB-A5BE-FB4A62FA80AC}" presName="level3hierChild" presStyleCnt="0"/>
      <dgm:spPr/>
    </dgm:pt>
    <dgm:pt modelId="{4770A393-2E66-4C3A-BFA4-33531D382643}" type="pres">
      <dgm:prSet presAssocID="{C8514122-09FF-4AAD-9D80-7A022F53DC42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1D113E35-B3E5-4FE8-BAFD-2E32F3B1C2CE}" type="pres">
      <dgm:prSet presAssocID="{C8514122-09FF-4AAD-9D80-7A022F53DC42}" presName="connTx" presStyleLbl="parChTrans1D3" presStyleIdx="2" presStyleCnt="3"/>
      <dgm:spPr/>
      <dgm:t>
        <a:bodyPr/>
        <a:lstStyle/>
        <a:p>
          <a:endParaRPr lang="en-US"/>
        </a:p>
      </dgm:t>
    </dgm:pt>
    <dgm:pt modelId="{94F56956-E4B5-4356-980F-18B369BBEE64}" type="pres">
      <dgm:prSet presAssocID="{37A1A064-C3BC-4257-8C27-43B008042659}" presName="root2" presStyleCnt="0"/>
      <dgm:spPr/>
    </dgm:pt>
    <dgm:pt modelId="{DC66850C-C772-49F8-B94C-FC8DB0DB937F}" type="pres">
      <dgm:prSet presAssocID="{37A1A064-C3BC-4257-8C27-43B008042659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5A1228-38D4-4C97-81A6-AD1CDA57FE3E}" type="pres">
      <dgm:prSet presAssocID="{37A1A064-C3BC-4257-8C27-43B008042659}" presName="level3hierChild" presStyleCnt="0"/>
      <dgm:spPr/>
    </dgm:pt>
  </dgm:ptLst>
  <dgm:cxnLst>
    <dgm:cxn modelId="{49D35470-B270-42E4-977F-712202CEA1A8}" srcId="{9A1267B6-9E66-4899-9F4E-64C0452BC455}" destId="{2E770CD1-971C-44BB-A5BE-FB4A62FA80AC}" srcOrd="1" destOrd="0" parTransId="{8261B9FA-8B71-4E79-A6AB-36F59FFF5CA9}" sibTransId="{9C9D525E-106A-44EF-B544-A7B427146EDB}"/>
    <dgm:cxn modelId="{1E1DE338-CEB5-4B57-9E3E-92C476B7DEE5}" srcId="{71AF97EF-C505-42BB-B79A-9425E9DFF46A}" destId="{9A1267B6-9E66-4899-9F4E-64C0452BC455}" srcOrd="0" destOrd="0" parTransId="{DACD46AD-0D6C-47BC-8DA2-DD12A5A51B06}" sibTransId="{6FD43513-F33E-4369-B62B-C835D73360D6}"/>
    <dgm:cxn modelId="{ACDC826E-ACC4-4FFA-B52C-64724119C4EF}" type="presOf" srcId="{8261B9FA-8B71-4E79-A6AB-36F59FFF5CA9}" destId="{C3DA56C4-D8B8-4A07-9430-182B2E00D4B1}" srcOrd="1" destOrd="0" presId="urn:microsoft.com/office/officeart/2005/8/layout/hierarchy2"/>
    <dgm:cxn modelId="{E64B3850-7244-464D-ACDC-85D848A3FC62}" type="presOf" srcId="{71AF97EF-C505-42BB-B79A-9425E9DFF46A}" destId="{C4CA4D4C-7FE7-4B22-A5A4-3F1ED76EFE8B}" srcOrd="0" destOrd="0" presId="urn:microsoft.com/office/officeart/2005/8/layout/hierarchy2"/>
    <dgm:cxn modelId="{0CC53897-97A3-48B9-888D-5303A8270782}" type="presOf" srcId="{C8514122-09FF-4AAD-9D80-7A022F53DC42}" destId="{1D113E35-B3E5-4FE8-BAFD-2E32F3B1C2CE}" srcOrd="1" destOrd="0" presId="urn:microsoft.com/office/officeart/2005/8/layout/hierarchy2"/>
    <dgm:cxn modelId="{28C4EA6C-E6A4-46E9-B4EE-9E65067C43C6}" type="presOf" srcId="{F72E3F75-E34D-4B98-B32C-12A97D65EC1A}" destId="{DC5B9A2B-D0EB-4751-B8AE-835A8AD81F64}" srcOrd="0" destOrd="0" presId="urn:microsoft.com/office/officeart/2005/8/layout/hierarchy2"/>
    <dgm:cxn modelId="{BE08FF57-C172-4081-89FF-64E63FC4B00F}" srcId="{C2677786-B63E-4CA0-9498-6DACE00DCB38}" destId="{E5FC637F-5F2B-4321-83B3-54927DFD4590}" srcOrd="0" destOrd="0" parTransId="{9BC48EDB-1BA4-40FE-B4BC-6C40304100EB}" sibTransId="{441AC8BD-C31F-4136-B841-B982DEA48F7F}"/>
    <dgm:cxn modelId="{7EA841CA-CC12-4C1C-80A1-63F0A685A796}" type="presOf" srcId="{C2677786-B63E-4CA0-9498-6DACE00DCB38}" destId="{8E408B03-3F28-4587-A5CF-C157567776EA}" srcOrd="0" destOrd="0" presId="urn:microsoft.com/office/officeart/2005/8/layout/hierarchy2"/>
    <dgm:cxn modelId="{BCA23344-5A08-4BD3-8BDB-11943CFC313D}" srcId="{C2677786-B63E-4CA0-9498-6DACE00DCB38}" destId="{198BECB3-E6D2-4E09-8858-E2C08B2E7959}" srcOrd="1" destOrd="0" parTransId="{DA71CEA2-E2E3-4327-8536-1E87013F0672}" sibTransId="{DE9D0EE4-DE19-4C43-B9A7-4DA089A326B8}"/>
    <dgm:cxn modelId="{F630AA5F-C6C9-4385-B4B0-CC345F299F06}" type="presOf" srcId="{8261B9FA-8B71-4E79-A6AB-36F59FFF5CA9}" destId="{DCE47F60-612E-4814-8747-499D0F723814}" srcOrd="0" destOrd="0" presId="urn:microsoft.com/office/officeart/2005/8/layout/hierarchy2"/>
    <dgm:cxn modelId="{712DFF2D-2C29-4771-A8D2-A5897EEECCEE}" type="presOf" srcId="{37A1A064-C3BC-4257-8C27-43B008042659}" destId="{DC66850C-C772-49F8-B94C-FC8DB0DB937F}" srcOrd="0" destOrd="0" presId="urn:microsoft.com/office/officeart/2005/8/layout/hierarchy2"/>
    <dgm:cxn modelId="{B3D25FC0-4E80-4340-92BD-80848112C193}" type="presOf" srcId="{DA71CEA2-E2E3-4327-8536-1E87013F0672}" destId="{B73FB148-8186-4D9C-9752-EEED4BDBA36A}" srcOrd="1" destOrd="0" presId="urn:microsoft.com/office/officeart/2005/8/layout/hierarchy2"/>
    <dgm:cxn modelId="{3CB9E3DA-DAA7-47D7-8FA8-C86AE861E8A2}" srcId="{2E770CD1-971C-44BB-A5BE-FB4A62FA80AC}" destId="{37A1A064-C3BC-4257-8C27-43B008042659}" srcOrd="0" destOrd="0" parTransId="{C8514122-09FF-4AAD-9D80-7A022F53DC42}" sibTransId="{BEA01E29-E91B-48D2-94EB-FC90A0886F30}"/>
    <dgm:cxn modelId="{417C84E3-2A2C-4956-B5D0-37F38061F4A6}" type="presOf" srcId="{198BECB3-E6D2-4E09-8858-E2C08B2E7959}" destId="{D9A9124A-F315-4859-A580-29445FA411ED}" srcOrd="0" destOrd="0" presId="urn:microsoft.com/office/officeart/2005/8/layout/hierarchy2"/>
    <dgm:cxn modelId="{B52B4E2A-73ED-4B49-A6FE-AA568DADC0CB}" type="presOf" srcId="{9BC48EDB-1BA4-40FE-B4BC-6C40304100EB}" destId="{F21B2183-B94F-4AD8-B293-1BE4918DAC23}" srcOrd="0" destOrd="0" presId="urn:microsoft.com/office/officeart/2005/8/layout/hierarchy2"/>
    <dgm:cxn modelId="{C091D100-D422-483F-A0D2-671BD7A275C4}" type="presOf" srcId="{9A1267B6-9E66-4899-9F4E-64C0452BC455}" destId="{359DB8E0-BFCF-4DBA-A581-6CC76585C454}" srcOrd="0" destOrd="0" presId="urn:microsoft.com/office/officeart/2005/8/layout/hierarchy2"/>
    <dgm:cxn modelId="{41904B8C-DEB0-45D1-A2F8-8F400584B3AE}" type="presOf" srcId="{F72E3F75-E34D-4B98-B32C-12A97D65EC1A}" destId="{E38A7A9B-8BD0-4618-A9A8-EF39E1F52234}" srcOrd="1" destOrd="0" presId="urn:microsoft.com/office/officeart/2005/8/layout/hierarchy2"/>
    <dgm:cxn modelId="{D1D4BCDE-2B7E-4EBC-A894-9E9A579AF11D}" srcId="{9A1267B6-9E66-4899-9F4E-64C0452BC455}" destId="{C2677786-B63E-4CA0-9498-6DACE00DCB38}" srcOrd="0" destOrd="0" parTransId="{F72E3F75-E34D-4B98-B32C-12A97D65EC1A}" sibTransId="{26D88DB8-B113-473D-8B26-337498849AED}"/>
    <dgm:cxn modelId="{A2847424-0EB8-46D4-B04D-EA3A52FA094C}" type="presOf" srcId="{DA71CEA2-E2E3-4327-8536-1E87013F0672}" destId="{7ABA6E76-829A-4DD4-BE50-8B5BFD233B79}" srcOrd="0" destOrd="0" presId="urn:microsoft.com/office/officeart/2005/8/layout/hierarchy2"/>
    <dgm:cxn modelId="{6312AEC0-56E0-4207-A8B2-78679D36225D}" type="presOf" srcId="{9BC48EDB-1BA4-40FE-B4BC-6C40304100EB}" destId="{9688930E-59A8-4502-84D3-4DDAEF94B4C7}" srcOrd="1" destOrd="0" presId="urn:microsoft.com/office/officeart/2005/8/layout/hierarchy2"/>
    <dgm:cxn modelId="{AF836A93-A12D-45A7-9CBB-E38D162267BC}" type="presOf" srcId="{E5FC637F-5F2B-4321-83B3-54927DFD4590}" destId="{03A779F9-4EA3-48D3-97A4-0316666460D3}" srcOrd="0" destOrd="0" presId="urn:microsoft.com/office/officeart/2005/8/layout/hierarchy2"/>
    <dgm:cxn modelId="{5ECCE039-2687-4A1A-80A9-6BC8B33D4F55}" type="presOf" srcId="{C8514122-09FF-4AAD-9D80-7A022F53DC42}" destId="{4770A393-2E66-4C3A-BFA4-33531D382643}" srcOrd="0" destOrd="0" presId="urn:microsoft.com/office/officeart/2005/8/layout/hierarchy2"/>
    <dgm:cxn modelId="{AF8E459F-75DF-4AF6-B362-25179FA06B27}" type="presOf" srcId="{2E770CD1-971C-44BB-A5BE-FB4A62FA80AC}" destId="{06FF5FF4-20B2-4248-AFC6-D5876C3694AC}" srcOrd="0" destOrd="0" presId="urn:microsoft.com/office/officeart/2005/8/layout/hierarchy2"/>
    <dgm:cxn modelId="{ACB9F627-74ED-4145-80B5-2B4283C0B211}" type="presParOf" srcId="{C4CA4D4C-7FE7-4B22-A5A4-3F1ED76EFE8B}" destId="{CA027D4A-3E96-4C6D-A42F-DC760D31FB83}" srcOrd="0" destOrd="0" presId="urn:microsoft.com/office/officeart/2005/8/layout/hierarchy2"/>
    <dgm:cxn modelId="{F59D2017-3808-4B5D-B820-8BF6CD0BEED7}" type="presParOf" srcId="{CA027D4A-3E96-4C6D-A42F-DC760D31FB83}" destId="{359DB8E0-BFCF-4DBA-A581-6CC76585C454}" srcOrd="0" destOrd="0" presId="urn:microsoft.com/office/officeart/2005/8/layout/hierarchy2"/>
    <dgm:cxn modelId="{4AD4B353-285B-46A1-9556-BFC7D4D7CDDC}" type="presParOf" srcId="{CA027D4A-3E96-4C6D-A42F-DC760D31FB83}" destId="{7086A3EE-2120-4B9C-9E36-C40BCCCF894E}" srcOrd="1" destOrd="0" presId="urn:microsoft.com/office/officeart/2005/8/layout/hierarchy2"/>
    <dgm:cxn modelId="{344C9E8E-F57D-47DC-8FF7-9D13A5A4B6FF}" type="presParOf" srcId="{7086A3EE-2120-4B9C-9E36-C40BCCCF894E}" destId="{DC5B9A2B-D0EB-4751-B8AE-835A8AD81F64}" srcOrd="0" destOrd="0" presId="urn:microsoft.com/office/officeart/2005/8/layout/hierarchy2"/>
    <dgm:cxn modelId="{BEAC9C63-3A13-4F42-99BC-FB26D2665B6C}" type="presParOf" srcId="{DC5B9A2B-D0EB-4751-B8AE-835A8AD81F64}" destId="{E38A7A9B-8BD0-4618-A9A8-EF39E1F52234}" srcOrd="0" destOrd="0" presId="urn:microsoft.com/office/officeart/2005/8/layout/hierarchy2"/>
    <dgm:cxn modelId="{8FE82921-22E8-4FF7-A067-00A6F294A55D}" type="presParOf" srcId="{7086A3EE-2120-4B9C-9E36-C40BCCCF894E}" destId="{4F0DA683-8062-44B5-B91F-67BBF7372E07}" srcOrd="1" destOrd="0" presId="urn:microsoft.com/office/officeart/2005/8/layout/hierarchy2"/>
    <dgm:cxn modelId="{62C9505D-0E62-4CEF-8393-D0CCEC39F463}" type="presParOf" srcId="{4F0DA683-8062-44B5-B91F-67BBF7372E07}" destId="{8E408B03-3F28-4587-A5CF-C157567776EA}" srcOrd="0" destOrd="0" presId="urn:microsoft.com/office/officeart/2005/8/layout/hierarchy2"/>
    <dgm:cxn modelId="{F5CB6BCA-2784-47F3-ACCD-158A6E2D6713}" type="presParOf" srcId="{4F0DA683-8062-44B5-B91F-67BBF7372E07}" destId="{8B267DD9-D6AD-45F8-971E-3567FFE1E687}" srcOrd="1" destOrd="0" presId="urn:microsoft.com/office/officeart/2005/8/layout/hierarchy2"/>
    <dgm:cxn modelId="{EF25DE10-E35B-4501-8983-B6B908321858}" type="presParOf" srcId="{8B267DD9-D6AD-45F8-971E-3567FFE1E687}" destId="{F21B2183-B94F-4AD8-B293-1BE4918DAC23}" srcOrd="0" destOrd="0" presId="urn:microsoft.com/office/officeart/2005/8/layout/hierarchy2"/>
    <dgm:cxn modelId="{873D3C16-582B-4402-824C-4E7ECA980B12}" type="presParOf" srcId="{F21B2183-B94F-4AD8-B293-1BE4918DAC23}" destId="{9688930E-59A8-4502-84D3-4DDAEF94B4C7}" srcOrd="0" destOrd="0" presId="urn:microsoft.com/office/officeart/2005/8/layout/hierarchy2"/>
    <dgm:cxn modelId="{2634EBB0-F815-47A6-9C7A-F3A4FDD97A94}" type="presParOf" srcId="{8B267DD9-D6AD-45F8-971E-3567FFE1E687}" destId="{AEBC548E-6DEE-40BE-A3A1-2268D7EF2A0F}" srcOrd="1" destOrd="0" presId="urn:microsoft.com/office/officeart/2005/8/layout/hierarchy2"/>
    <dgm:cxn modelId="{59ECA6B5-96F7-45EC-99C9-3624F49F2175}" type="presParOf" srcId="{AEBC548E-6DEE-40BE-A3A1-2268D7EF2A0F}" destId="{03A779F9-4EA3-48D3-97A4-0316666460D3}" srcOrd="0" destOrd="0" presId="urn:microsoft.com/office/officeart/2005/8/layout/hierarchy2"/>
    <dgm:cxn modelId="{5D086B4A-7A78-4786-959D-860E543B82E8}" type="presParOf" srcId="{AEBC548E-6DEE-40BE-A3A1-2268D7EF2A0F}" destId="{CC241E81-70A9-4007-87AB-A5660ADAFA34}" srcOrd="1" destOrd="0" presId="urn:microsoft.com/office/officeart/2005/8/layout/hierarchy2"/>
    <dgm:cxn modelId="{E4A1832F-6D38-4127-AAA2-1CF95EFC05D4}" type="presParOf" srcId="{8B267DD9-D6AD-45F8-971E-3567FFE1E687}" destId="{7ABA6E76-829A-4DD4-BE50-8B5BFD233B79}" srcOrd="2" destOrd="0" presId="urn:microsoft.com/office/officeart/2005/8/layout/hierarchy2"/>
    <dgm:cxn modelId="{E879F2E3-F302-4350-8B92-4AA636282099}" type="presParOf" srcId="{7ABA6E76-829A-4DD4-BE50-8B5BFD233B79}" destId="{B73FB148-8186-4D9C-9752-EEED4BDBA36A}" srcOrd="0" destOrd="0" presId="urn:microsoft.com/office/officeart/2005/8/layout/hierarchy2"/>
    <dgm:cxn modelId="{12660490-E329-4A1C-84E8-533CA0431BD0}" type="presParOf" srcId="{8B267DD9-D6AD-45F8-971E-3567FFE1E687}" destId="{469AD2DD-F8F3-41D2-9790-F9D5923D778D}" srcOrd="3" destOrd="0" presId="urn:microsoft.com/office/officeart/2005/8/layout/hierarchy2"/>
    <dgm:cxn modelId="{2F7D2FFD-95C7-4BF6-BA43-3C7E7A3A6401}" type="presParOf" srcId="{469AD2DD-F8F3-41D2-9790-F9D5923D778D}" destId="{D9A9124A-F315-4859-A580-29445FA411ED}" srcOrd="0" destOrd="0" presId="urn:microsoft.com/office/officeart/2005/8/layout/hierarchy2"/>
    <dgm:cxn modelId="{4FACE5F8-5F2C-4C46-90BA-2739B99442F5}" type="presParOf" srcId="{469AD2DD-F8F3-41D2-9790-F9D5923D778D}" destId="{6021EE21-9F05-4EE6-BB53-540B380596B7}" srcOrd="1" destOrd="0" presId="urn:microsoft.com/office/officeart/2005/8/layout/hierarchy2"/>
    <dgm:cxn modelId="{5A79E356-BABA-4890-BADA-DD03D2B82F21}" type="presParOf" srcId="{7086A3EE-2120-4B9C-9E36-C40BCCCF894E}" destId="{DCE47F60-612E-4814-8747-499D0F723814}" srcOrd="2" destOrd="0" presId="urn:microsoft.com/office/officeart/2005/8/layout/hierarchy2"/>
    <dgm:cxn modelId="{6317734E-CD1E-43BB-BC5F-44B7B5CF642C}" type="presParOf" srcId="{DCE47F60-612E-4814-8747-499D0F723814}" destId="{C3DA56C4-D8B8-4A07-9430-182B2E00D4B1}" srcOrd="0" destOrd="0" presId="urn:microsoft.com/office/officeart/2005/8/layout/hierarchy2"/>
    <dgm:cxn modelId="{8502DE3A-73FB-4F05-80C2-5EF4C5A8DB60}" type="presParOf" srcId="{7086A3EE-2120-4B9C-9E36-C40BCCCF894E}" destId="{B7E0503B-3D2F-4F17-A7E9-34F85F62732E}" srcOrd="3" destOrd="0" presId="urn:microsoft.com/office/officeart/2005/8/layout/hierarchy2"/>
    <dgm:cxn modelId="{6A947EE5-C3DF-4296-BC46-12F46000D15B}" type="presParOf" srcId="{B7E0503B-3D2F-4F17-A7E9-34F85F62732E}" destId="{06FF5FF4-20B2-4248-AFC6-D5876C3694AC}" srcOrd="0" destOrd="0" presId="urn:microsoft.com/office/officeart/2005/8/layout/hierarchy2"/>
    <dgm:cxn modelId="{6B572F50-08EF-44F9-B2CA-F64B0108B830}" type="presParOf" srcId="{B7E0503B-3D2F-4F17-A7E9-34F85F62732E}" destId="{479648FC-A2A7-4975-B185-71BA877D4F16}" srcOrd="1" destOrd="0" presId="urn:microsoft.com/office/officeart/2005/8/layout/hierarchy2"/>
    <dgm:cxn modelId="{1BAA7793-E29F-4195-91BB-E4EABDF58AD8}" type="presParOf" srcId="{479648FC-A2A7-4975-B185-71BA877D4F16}" destId="{4770A393-2E66-4C3A-BFA4-33531D382643}" srcOrd="0" destOrd="0" presId="urn:microsoft.com/office/officeart/2005/8/layout/hierarchy2"/>
    <dgm:cxn modelId="{8ED27363-CC9D-43FD-8030-19956F8664C7}" type="presParOf" srcId="{4770A393-2E66-4C3A-BFA4-33531D382643}" destId="{1D113E35-B3E5-4FE8-BAFD-2E32F3B1C2CE}" srcOrd="0" destOrd="0" presId="urn:microsoft.com/office/officeart/2005/8/layout/hierarchy2"/>
    <dgm:cxn modelId="{51EC6EBC-7B11-45C1-9B2F-93A48478BC0B}" type="presParOf" srcId="{479648FC-A2A7-4975-B185-71BA877D4F16}" destId="{94F56956-E4B5-4356-980F-18B369BBEE64}" srcOrd="1" destOrd="0" presId="urn:microsoft.com/office/officeart/2005/8/layout/hierarchy2"/>
    <dgm:cxn modelId="{604E87F6-FE20-4B92-B204-9AE70AA87D27}" type="presParOf" srcId="{94F56956-E4B5-4356-980F-18B369BBEE64}" destId="{DC66850C-C772-49F8-B94C-FC8DB0DB937F}" srcOrd="0" destOrd="0" presId="urn:microsoft.com/office/officeart/2005/8/layout/hierarchy2"/>
    <dgm:cxn modelId="{9EE3FDB6-0928-4CE4-B056-ED09E11F2E50}" type="presParOf" srcId="{94F56956-E4B5-4356-980F-18B369BBEE64}" destId="{335A1228-38D4-4C97-81A6-AD1CDA57FE3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32135C-3223-4E83-8C50-9A84C7AA8760}" type="doc">
      <dgm:prSet loTypeId="urn:microsoft.com/office/officeart/2005/8/layout/radial3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C38017-B193-4E8A-B0CD-06A3207341BF}">
      <dgm:prSet phldrT="[Text]"/>
      <dgm:spPr/>
      <dgm:t>
        <a:bodyPr/>
        <a:lstStyle/>
        <a:p>
          <a:r>
            <a:rPr lang="en-US" dirty="0"/>
            <a:t>Brain</a:t>
          </a:r>
        </a:p>
      </dgm:t>
    </dgm:pt>
    <dgm:pt modelId="{240F81E4-BCAA-48D9-982F-C69F9F146BC8}" type="parTrans" cxnId="{B0302AAD-0561-43E0-A9EE-3C68FE8399A8}">
      <dgm:prSet/>
      <dgm:spPr/>
      <dgm:t>
        <a:bodyPr/>
        <a:lstStyle/>
        <a:p>
          <a:endParaRPr lang="en-US"/>
        </a:p>
      </dgm:t>
    </dgm:pt>
    <dgm:pt modelId="{E232706B-3F13-429B-B9E6-C6929839B680}" type="sibTrans" cxnId="{B0302AAD-0561-43E0-A9EE-3C68FE8399A8}">
      <dgm:prSet/>
      <dgm:spPr/>
      <dgm:t>
        <a:bodyPr/>
        <a:lstStyle/>
        <a:p>
          <a:endParaRPr lang="en-US"/>
        </a:p>
      </dgm:t>
    </dgm:pt>
    <dgm:pt modelId="{CB280861-E9E3-4D69-8F1C-F07CE22B4040}">
      <dgm:prSet phldrT="[Text]"/>
      <dgm:spPr/>
      <dgm:t>
        <a:bodyPr/>
        <a:lstStyle/>
        <a:p>
          <a:r>
            <a:rPr lang="en-US" dirty="0"/>
            <a:t>Thought</a:t>
          </a:r>
        </a:p>
      </dgm:t>
    </dgm:pt>
    <dgm:pt modelId="{7C505BCA-5B1F-4038-99AF-BECD14701B8A}" type="parTrans" cxnId="{2DE933B3-AB43-41E1-AD53-9672D518C186}">
      <dgm:prSet/>
      <dgm:spPr/>
      <dgm:t>
        <a:bodyPr/>
        <a:lstStyle/>
        <a:p>
          <a:endParaRPr lang="en-US"/>
        </a:p>
      </dgm:t>
    </dgm:pt>
    <dgm:pt modelId="{AFF3BA22-3BCA-4D77-8C37-72E27EC394F9}" type="sibTrans" cxnId="{2DE933B3-AB43-41E1-AD53-9672D518C186}">
      <dgm:prSet/>
      <dgm:spPr/>
      <dgm:t>
        <a:bodyPr/>
        <a:lstStyle/>
        <a:p>
          <a:endParaRPr lang="en-US"/>
        </a:p>
      </dgm:t>
    </dgm:pt>
    <dgm:pt modelId="{594C1151-B914-43E0-8677-1379B8FF2D35}">
      <dgm:prSet phldrT="[Text]"/>
      <dgm:spPr/>
      <dgm:t>
        <a:bodyPr/>
        <a:lstStyle/>
        <a:p>
          <a:r>
            <a:rPr lang="en-US" dirty="0"/>
            <a:t>Physical and Self-Talk </a:t>
          </a:r>
        </a:p>
      </dgm:t>
    </dgm:pt>
    <dgm:pt modelId="{3398896D-C764-4133-BA65-62E2A22E6FA5}" type="parTrans" cxnId="{0D15E1A2-B36D-4253-A8E0-781BB224D7CB}">
      <dgm:prSet/>
      <dgm:spPr/>
      <dgm:t>
        <a:bodyPr/>
        <a:lstStyle/>
        <a:p>
          <a:endParaRPr lang="en-US"/>
        </a:p>
      </dgm:t>
    </dgm:pt>
    <dgm:pt modelId="{CE062EDF-3486-400D-8875-2F9FA6958036}" type="sibTrans" cxnId="{0D15E1A2-B36D-4253-A8E0-781BB224D7CB}">
      <dgm:prSet/>
      <dgm:spPr/>
      <dgm:t>
        <a:bodyPr/>
        <a:lstStyle/>
        <a:p>
          <a:endParaRPr lang="en-US"/>
        </a:p>
      </dgm:t>
    </dgm:pt>
    <dgm:pt modelId="{44BC4AB1-C588-4332-8377-60288B1E8EA8}">
      <dgm:prSet phldrT="[Text]"/>
      <dgm:spPr/>
      <dgm:t>
        <a:bodyPr/>
        <a:lstStyle/>
        <a:p>
          <a:r>
            <a:rPr lang="en-US" dirty="0"/>
            <a:t>Feeling</a:t>
          </a:r>
        </a:p>
      </dgm:t>
    </dgm:pt>
    <dgm:pt modelId="{5BD58FF5-18C6-44C6-9C89-B20269E42C55}" type="parTrans" cxnId="{0D4D03F0-4308-4AAC-8205-4009D3C557E9}">
      <dgm:prSet/>
      <dgm:spPr/>
      <dgm:t>
        <a:bodyPr/>
        <a:lstStyle/>
        <a:p>
          <a:endParaRPr lang="en-US"/>
        </a:p>
      </dgm:t>
    </dgm:pt>
    <dgm:pt modelId="{4938FD96-7CB1-4ADE-9AFC-826C4BAA6A87}" type="sibTrans" cxnId="{0D4D03F0-4308-4AAC-8205-4009D3C557E9}">
      <dgm:prSet/>
      <dgm:spPr/>
      <dgm:t>
        <a:bodyPr/>
        <a:lstStyle/>
        <a:p>
          <a:endParaRPr lang="en-US"/>
        </a:p>
      </dgm:t>
    </dgm:pt>
    <dgm:pt modelId="{997F026C-EE66-48C4-B3FB-AD2AD4063EAB}">
      <dgm:prSet phldrT="[Text]" custT="1"/>
      <dgm:spPr/>
      <dgm:t>
        <a:bodyPr/>
        <a:lstStyle/>
        <a:p>
          <a:r>
            <a:rPr lang="en-US" sz="1200" dirty="0"/>
            <a:t>Behavior</a:t>
          </a:r>
        </a:p>
      </dgm:t>
    </dgm:pt>
    <dgm:pt modelId="{BE8C3E65-CDDA-4D07-B8E8-5FB6537DE7C8}" type="parTrans" cxnId="{67F04FA1-B601-4CBC-9342-4B76026632CC}">
      <dgm:prSet/>
      <dgm:spPr/>
      <dgm:t>
        <a:bodyPr/>
        <a:lstStyle/>
        <a:p>
          <a:endParaRPr lang="en-US"/>
        </a:p>
      </dgm:t>
    </dgm:pt>
    <dgm:pt modelId="{70DB95D4-0C1D-454E-87B9-0D4805295FE8}" type="sibTrans" cxnId="{67F04FA1-B601-4CBC-9342-4B76026632CC}">
      <dgm:prSet/>
      <dgm:spPr/>
      <dgm:t>
        <a:bodyPr/>
        <a:lstStyle/>
        <a:p>
          <a:endParaRPr lang="en-US"/>
        </a:p>
      </dgm:t>
    </dgm:pt>
    <dgm:pt modelId="{D1D612E4-18DF-40DB-9B21-A8380634A26F}" type="pres">
      <dgm:prSet presAssocID="{C932135C-3223-4E83-8C50-9A84C7AA876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DE6F65-0DAC-4440-9DCF-FC5B0C17015C}" type="pres">
      <dgm:prSet presAssocID="{C932135C-3223-4E83-8C50-9A84C7AA8760}" presName="radial" presStyleCnt="0">
        <dgm:presLayoutVars>
          <dgm:animLvl val="ctr"/>
        </dgm:presLayoutVars>
      </dgm:prSet>
      <dgm:spPr/>
    </dgm:pt>
    <dgm:pt modelId="{EC82602A-6A5E-4679-B2A9-549F21D475E1}" type="pres">
      <dgm:prSet presAssocID="{C3C38017-B193-4E8A-B0CD-06A3207341BF}" presName="centerShape" presStyleLbl="vennNode1" presStyleIdx="0" presStyleCnt="5" custLinFactNeighborX="41154" custLinFactNeighborY="14182"/>
      <dgm:spPr/>
      <dgm:t>
        <a:bodyPr/>
        <a:lstStyle/>
        <a:p>
          <a:endParaRPr lang="en-US"/>
        </a:p>
      </dgm:t>
    </dgm:pt>
    <dgm:pt modelId="{359A8B4C-3FFD-4E7C-8984-BA5C0CE45873}" type="pres">
      <dgm:prSet presAssocID="{CB280861-E9E3-4D69-8F1C-F07CE22B4040}" presName="node" presStyleLbl="vennNode1" presStyleIdx="1" presStyleCnt="5" custRadScaleRad="137092" custRadScaleInc="865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87A043-E7FB-4F7B-8503-C33856C6E1B4}" type="pres">
      <dgm:prSet presAssocID="{594C1151-B914-43E0-8677-1379B8FF2D35}" presName="node" presStyleLbl="vennNode1" presStyleIdx="2" presStyleCnt="5" custRadScaleRad="173342" custRadScaleInc="310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C45F5B-4A83-422A-8C71-EE0CCEEB58B5}" type="pres">
      <dgm:prSet presAssocID="{44BC4AB1-C588-4332-8377-60288B1E8EA8}" presName="node" presStyleLbl="vennNode1" presStyleIdx="3" presStyleCnt="5" custRadScaleRad="87247" custRadScaleInc="-240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24BE66-C490-441B-B9FC-FAEF9C988C5E}" type="pres">
      <dgm:prSet presAssocID="{997F026C-EE66-48C4-B3FB-AD2AD4063EAB}" presName="node" presStyleLbl="vennNode1" presStyleIdx="4" presStyleCnt="5" custRadScaleRad="41079" custRadScaleInc="1426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4D03F0-4308-4AAC-8205-4009D3C557E9}" srcId="{C3C38017-B193-4E8A-B0CD-06A3207341BF}" destId="{44BC4AB1-C588-4332-8377-60288B1E8EA8}" srcOrd="2" destOrd="0" parTransId="{5BD58FF5-18C6-44C6-9C89-B20269E42C55}" sibTransId="{4938FD96-7CB1-4ADE-9AFC-826C4BAA6A87}"/>
    <dgm:cxn modelId="{2DE933B3-AB43-41E1-AD53-9672D518C186}" srcId="{C3C38017-B193-4E8A-B0CD-06A3207341BF}" destId="{CB280861-E9E3-4D69-8F1C-F07CE22B4040}" srcOrd="0" destOrd="0" parTransId="{7C505BCA-5B1F-4038-99AF-BECD14701B8A}" sibTransId="{AFF3BA22-3BCA-4D77-8C37-72E27EC394F9}"/>
    <dgm:cxn modelId="{B4A40822-33E7-45B3-95A7-987FEE6FB96E}" type="presOf" srcId="{C3C38017-B193-4E8A-B0CD-06A3207341BF}" destId="{EC82602A-6A5E-4679-B2A9-549F21D475E1}" srcOrd="0" destOrd="0" presId="urn:microsoft.com/office/officeart/2005/8/layout/radial3"/>
    <dgm:cxn modelId="{7945C3EB-B92C-45EE-AE2A-063C6A335FC1}" type="presOf" srcId="{997F026C-EE66-48C4-B3FB-AD2AD4063EAB}" destId="{2124BE66-C490-441B-B9FC-FAEF9C988C5E}" srcOrd="0" destOrd="0" presId="urn:microsoft.com/office/officeart/2005/8/layout/radial3"/>
    <dgm:cxn modelId="{52B133EB-1016-4852-B38A-B7F99E1D8CDA}" type="presOf" srcId="{CB280861-E9E3-4D69-8F1C-F07CE22B4040}" destId="{359A8B4C-3FFD-4E7C-8984-BA5C0CE45873}" srcOrd="0" destOrd="0" presId="urn:microsoft.com/office/officeart/2005/8/layout/radial3"/>
    <dgm:cxn modelId="{B0302AAD-0561-43E0-A9EE-3C68FE8399A8}" srcId="{C932135C-3223-4E83-8C50-9A84C7AA8760}" destId="{C3C38017-B193-4E8A-B0CD-06A3207341BF}" srcOrd="0" destOrd="0" parTransId="{240F81E4-BCAA-48D9-982F-C69F9F146BC8}" sibTransId="{E232706B-3F13-429B-B9E6-C6929839B680}"/>
    <dgm:cxn modelId="{B53C1449-FD36-4477-AB81-16CD826B1D63}" type="presOf" srcId="{44BC4AB1-C588-4332-8377-60288B1E8EA8}" destId="{03C45F5B-4A83-422A-8C71-EE0CCEEB58B5}" srcOrd="0" destOrd="0" presId="urn:microsoft.com/office/officeart/2005/8/layout/radial3"/>
    <dgm:cxn modelId="{368F80B8-F48F-411E-A357-40A98AAA5676}" type="presOf" srcId="{C932135C-3223-4E83-8C50-9A84C7AA8760}" destId="{D1D612E4-18DF-40DB-9B21-A8380634A26F}" srcOrd="0" destOrd="0" presId="urn:microsoft.com/office/officeart/2005/8/layout/radial3"/>
    <dgm:cxn modelId="{67F04FA1-B601-4CBC-9342-4B76026632CC}" srcId="{C3C38017-B193-4E8A-B0CD-06A3207341BF}" destId="{997F026C-EE66-48C4-B3FB-AD2AD4063EAB}" srcOrd="3" destOrd="0" parTransId="{BE8C3E65-CDDA-4D07-B8E8-5FB6537DE7C8}" sibTransId="{70DB95D4-0C1D-454E-87B9-0D4805295FE8}"/>
    <dgm:cxn modelId="{0D15E1A2-B36D-4253-A8E0-781BB224D7CB}" srcId="{C3C38017-B193-4E8A-B0CD-06A3207341BF}" destId="{594C1151-B914-43E0-8677-1379B8FF2D35}" srcOrd="1" destOrd="0" parTransId="{3398896D-C764-4133-BA65-62E2A22E6FA5}" sibTransId="{CE062EDF-3486-400D-8875-2F9FA6958036}"/>
    <dgm:cxn modelId="{0A292576-9986-4C29-B596-959773FFE277}" type="presOf" srcId="{594C1151-B914-43E0-8677-1379B8FF2D35}" destId="{D287A043-E7FB-4F7B-8503-C33856C6E1B4}" srcOrd="0" destOrd="0" presId="urn:microsoft.com/office/officeart/2005/8/layout/radial3"/>
    <dgm:cxn modelId="{247F0D51-F31B-46E2-93B2-52014A68479C}" type="presParOf" srcId="{D1D612E4-18DF-40DB-9B21-A8380634A26F}" destId="{9EDE6F65-0DAC-4440-9DCF-FC5B0C17015C}" srcOrd="0" destOrd="0" presId="urn:microsoft.com/office/officeart/2005/8/layout/radial3"/>
    <dgm:cxn modelId="{E7255ACB-5DB3-418D-B408-F1772A84A836}" type="presParOf" srcId="{9EDE6F65-0DAC-4440-9DCF-FC5B0C17015C}" destId="{EC82602A-6A5E-4679-B2A9-549F21D475E1}" srcOrd="0" destOrd="0" presId="urn:microsoft.com/office/officeart/2005/8/layout/radial3"/>
    <dgm:cxn modelId="{C2F0D1B6-B6D5-464A-AAC8-B8CAB339C6BB}" type="presParOf" srcId="{9EDE6F65-0DAC-4440-9DCF-FC5B0C17015C}" destId="{359A8B4C-3FFD-4E7C-8984-BA5C0CE45873}" srcOrd="1" destOrd="0" presId="urn:microsoft.com/office/officeart/2005/8/layout/radial3"/>
    <dgm:cxn modelId="{550C420B-4C99-4E45-97B3-7CCFFD0A89C6}" type="presParOf" srcId="{9EDE6F65-0DAC-4440-9DCF-FC5B0C17015C}" destId="{D287A043-E7FB-4F7B-8503-C33856C6E1B4}" srcOrd="2" destOrd="0" presId="urn:microsoft.com/office/officeart/2005/8/layout/radial3"/>
    <dgm:cxn modelId="{59DA6233-48CC-4F8D-964B-398ABE5B36E9}" type="presParOf" srcId="{9EDE6F65-0DAC-4440-9DCF-FC5B0C17015C}" destId="{03C45F5B-4A83-422A-8C71-EE0CCEEB58B5}" srcOrd="3" destOrd="0" presId="urn:microsoft.com/office/officeart/2005/8/layout/radial3"/>
    <dgm:cxn modelId="{9EDA2288-E283-4C55-9F83-979C4F6FDD94}" type="presParOf" srcId="{9EDE6F65-0DAC-4440-9DCF-FC5B0C17015C}" destId="{2124BE66-C490-441B-B9FC-FAEF9C988C5E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A0117F3-B9CE-4836-ADC8-33CE2C6C2D6A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279A525-19AD-4885-AAD0-F29C7A3B536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9127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17F3-B9CE-4836-ADC8-33CE2C6C2D6A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9A525-19AD-4885-AAD0-F29C7A3B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14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17F3-B9CE-4836-ADC8-33CE2C6C2D6A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9A525-19AD-4885-AAD0-F29C7A3B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02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17F3-B9CE-4836-ADC8-33CE2C6C2D6A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9A525-19AD-4885-AAD0-F29C7A3B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75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A0117F3-B9CE-4836-ADC8-33CE2C6C2D6A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279A525-19AD-4885-AAD0-F29C7A3B536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46175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17F3-B9CE-4836-ADC8-33CE2C6C2D6A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9A525-19AD-4885-AAD0-F29C7A3B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2579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17F3-B9CE-4836-ADC8-33CE2C6C2D6A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9A525-19AD-4885-AAD0-F29C7A3B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4026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17F3-B9CE-4836-ADC8-33CE2C6C2D6A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9A525-19AD-4885-AAD0-F29C7A3B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121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17F3-B9CE-4836-ADC8-33CE2C6C2D6A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9A525-19AD-4885-AAD0-F29C7A3B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586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0A0117F3-B9CE-4836-ADC8-33CE2C6C2D6A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279A525-19AD-4885-AAD0-F29C7A3B536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4114795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0A0117F3-B9CE-4836-ADC8-33CE2C6C2D6A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279A525-19AD-4885-AAD0-F29C7A3B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68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A0117F3-B9CE-4836-ADC8-33CE2C6C2D6A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279A525-19AD-4885-AAD0-F29C7A3B536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5968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youtu.be/1Evwgu369Jw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Shame Resilient Parenting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220394"/>
            <a:ext cx="8045373" cy="1501082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 err="1"/>
              <a:t>Caryl</a:t>
            </a:r>
            <a:r>
              <a:rPr lang="en-US" dirty="0"/>
              <a:t> Ward LCMHC, CFLE </a:t>
            </a:r>
          </a:p>
        </p:txBody>
      </p:sp>
    </p:spTree>
    <p:extLst>
      <p:ext uri="{BB962C8B-B14F-4D97-AF65-F5344CB8AC3E}">
        <p14:creationId xmlns:p14="http://schemas.microsoft.com/office/powerpoint/2010/main" val="462938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dirty="0"/>
              <a:t>Empathy vs Sympathy </a:t>
            </a:r>
            <a:br>
              <a:rPr lang="en-US" sz="54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https://youtu.be/1Evwgu369Jw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The Black &lt;strong&gt;Hole&lt;/strong&gt; – Description, Discussion and Writing « designer lesson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942" y="1371600"/>
            <a:ext cx="5727343" cy="4419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flipH="1">
            <a:off x="5791200" y="2036063"/>
            <a:ext cx="1132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Space ? </a:t>
            </a:r>
          </a:p>
        </p:txBody>
      </p:sp>
    </p:spTree>
    <p:extLst>
      <p:ext uri="{BB962C8B-B14F-4D97-AF65-F5344CB8AC3E}">
        <p14:creationId xmlns:p14="http://schemas.microsoft.com/office/powerpoint/2010/main" val="4131053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Recap…</a:t>
            </a:r>
            <a:br>
              <a:rPr lang="en-US" sz="4000" dirty="0"/>
            </a:br>
            <a:r>
              <a:rPr lang="en-US" sz="4000" dirty="0"/>
              <a:t>How do we combat shame parenting?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558940"/>
          </a:xfrm>
        </p:spPr>
        <p:txBody>
          <a:bodyPr/>
          <a:lstStyle/>
          <a:p>
            <a:r>
              <a:rPr lang="en-US" sz="2800" dirty="0"/>
              <a:t>Clear Boundaries Connected to Values </a:t>
            </a:r>
          </a:p>
          <a:p>
            <a:r>
              <a:rPr lang="en-US" sz="2800" dirty="0"/>
              <a:t>Model and Create Love, Belonging, and Understanding through Empathy </a:t>
            </a:r>
          </a:p>
          <a:p>
            <a:r>
              <a:rPr lang="en-US" sz="2800" dirty="0"/>
              <a:t> DO Your own Work around Worthiness </a:t>
            </a:r>
          </a:p>
          <a:p>
            <a:r>
              <a:rPr lang="en-US" sz="2800" dirty="0"/>
              <a:t>Tell your Story!</a:t>
            </a:r>
          </a:p>
          <a:p>
            <a:r>
              <a:rPr lang="en-US" sz="2800" dirty="0"/>
              <a:t>Show up –We can’t give our children what we don’t have  </a:t>
            </a:r>
          </a:p>
          <a:p>
            <a:r>
              <a:rPr lang="en-US" sz="2800" dirty="0"/>
              <a:t>Create Shame Resilient Living with Play, Creativity, and Connection</a:t>
            </a:r>
          </a:p>
          <a:p>
            <a:r>
              <a:rPr lang="en-US" sz="2800" dirty="0"/>
              <a:t>Practice Courage, Vulnerability and Imperfection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10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5530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/>
              <a:t>Bradshaw (1988). Healing the Shame that Binds Us</a:t>
            </a:r>
          </a:p>
          <a:p>
            <a:r>
              <a:rPr lang="en-US" dirty="0"/>
              <a:t>Brown (2007). I Thought It Was Just Me (but it isn’t): Telling the Truth About Perfectionism, Inadequacy, and Power. Gotham.</a:t>
            </a:r>
          </a:p>
          <a:p>
            <a:r>
              <a:rPr lang="en-US" dirty="0"/>
              <a:t>Brown (2007/2009). Connections Curriculum: A 12 Session Psycho-educational Shame Resilience Curriculum</a:t>
            </a:r>
          </a:p>
          <a:p>
            <a:r>
              <a:rPr lang="en-US" dirty="0"/>
              <a:t>Brown, B. (2010). The power of vulnerability. TED Talk.</a:t>
            </a:r>
          </a:p>
          <a:p>
            <a:r>
              <a:rPr lang="en-US" dirty="0"/>
              <a:t>Brown (2010). The Gifts of Imperfection: Let Go of Who You Think You’re Supposed to Be and Embrace Who You Are</a:t>
            </a:r>
          </a:p>
          <a:p>
            <a:r>
              <a:rPr lang="en-US" dirty="0"/>
              <a:t>Brown (2012). Listening to Shame. TED Talk</a:t>
            </a:r>
          </a:p>
          <a:p>
            <a:r>
              <a:rPr lang="en-US" dirty="0"/>
              <a:t>Brown (2012). Daring Greatly: How the Courage to Be Vulnerable Transforms the Way We Live, Love, Parent, and Lead. </a:t>
            </a:r>
          </a:p>
          <a:p>
            <a:r>
              <a:rPr lang="en-US" dirty="0"/>
              <a:t>Brown (2012). The Gifts of Imperfect Parenting.  Audible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30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 to Ask Ourselves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005075"/>
          </a:xfrm>
        </p:spPr>
        <p:txBody>
          <a:bodyPr>
            <a:normAutofit/>
          </a:bodyPr>
          <a:lstStyle/>
          <a:p>
            <a:r>
              <a:rPr lang="en-US" sz="2400" dirty="0"/>
              <a:t>What is shame and how is it different from guilt?</a:t>
            </a:r>
          </a:p>
          <a:p>
            <a:r>
              <a:rPr lang="en-US" sz="2400" dirty="0"/>
              <a:t>Shame as a Primary Emotion </a:t>
            </a:r>
          </a:p>
          <a:p>
            <a:r>
              <a:rPr lang="en-US" sz="2400" dirty="0"/>
              <a:t>How does shame survive, what grows empathy and what kills shame? </a:t>
            </a:r>
          </a:p>
          <a:p>
            <a:r>
              <a:rPr lang="en-US" sz="2400" dirty="0"/>
              <a:t>What activates a shame trigger? </a:t>
            </a:r>
          </a:p>
          <a:p>
            <a:r>
              <a:rPr lang="en-US" sz="2400" dirty="0"/>
              <a:t>How is shame a defense mechanism of our Fight Flight or Freeze? </a:t>
            </a:r>
          </a:p>
          <a:p>
            <a:r>
              <a:rPr lang="en-US" sz="2400" dirty="0"/>
              <a:t>How was shame used in your childhood?</a:t>
            </a:r>
          </a:p>
          <a:p>
            <a:r>
              <a:rPr lang="en-US" sz="2400" dirty="0"/>
              <a:t>Empathy vs Sympathy </a:t>
            </a:r>
          </a:p>
          <a:p>
            <a:r>
              <a:rPr lang="en-US" sz="2400" dirty="0"/>
              <a:t>Recap- How do we combat shame parenting?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107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dirty="0"/>
              <a:t>What is shame and how is it different from guilt?</a:t>
            </a:r>
            <a:br>
              <a:rPr lang="en-US" sz="54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“Shame is the intensely painful feeling or experience of believing that we are flawed and therefore unworthy of love and belonging – something we've experienced, done, or failed to do makes us unworthy of connection.” BB</a:t>
            </a:r>
          </a:p>
          <a:p>
            <a:r>
              <a:rPr lang="en-US" dirty="0"/>
              <a:t>It’s a primary emotion of feeling worthless, insecure, less than, flawed, inadequate, distressed, hurt, rejected, unloved, unsafe, weak, vulnerable, betrayed, raw, </a:t>
            </a:r>
            <a:r>
              <a:rPr lang="en-US" dirty="0" err="1"/>
              <a:t>ect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Vulnerability is not weakness, that myth is profoundly dangerous. </a:t>
            </a:r>
          </a:p>
          <a:p>
            <a:endParaRPr lang="en-US" dirty="0"/>
          </a:p>
          <a:p>
            <a:r>
              <a:rPr lang="en-US" dirty="0"/>
              <a:t>Shame is a focus on self, guilt is a focus on behavior. Shame is “I am bad.” Guilt is “I did something bad.”</a:t>
            </a:r>
          </a:p>
        </p:txBody>
      </p:sp>
    </p:spTree>
    <p:extLst>
      <p:ext uri="{BB962C8B-B14F-4D97-AF65-F5344CB8AC3E}">
        <p14:creationId xmlns:p14="http://schemas.microsoft.com/office/powerpoint/2010/main" val="1842749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09386"/>
          </a:xfrm>
        </p:spPr>
        <p:txBody>
          <a:bodyPr/>
          <a:lstStyle/>
          <a:p>
            <a:pPr algn="ctr"/>
            <a:r>
              <a:rPr lang="en-US" dirty="0"/>
              <a:t>Emotional SHAME CYCLE 101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796103"/>
              </p:ext>
            </p:extLst>
          </p:nvPr>
        </p:nvGraphicFramePr>
        <p:xfrm>
          <a:off x="1250950" y="1219199"/>
          <a:ext cx="10179050" cy="5181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3279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2A1A00"/>
                </a:solidFill>
              </a:rPr>
              <a:t>How does shame survive?</a:t>
            </a:r>
            <a:br>
              <a:rPr lang="en-US" sz="4000" dirty="0">
                <a:solidFill>
                  <a:srgbClr val="2A1A00"/>
                </a:solidFill>
              </a:rPr>
            </a:br>
            <a:r>
              <a:rPr lang="en-US" sz="4000" dirty="0">
                <a:solidFill>
                  <a:srgbClr val="2A1A00"/>
                </a:solidFill>
              </a:rPr>
              <a:t> what </a:t>
            </a:r>
            <a:r>
              <a:rPr lang="en-US" sz="4000" dirty="0">
                <a:solidFill>
                  <a:srgbClr val="00B050"/>
                </a:solidFill>
              </a:rPr>
              <a:t>grows Empathy </a:t>
            </a:r>
            <a:r>
              <a:rPr lang="en-US" sz="4000" dirty="0">
                <a:solidFill>
                  <a:srgbClr val="2A1A00"/>
                </a:solidFill>
              </a:rPr>
              <a:t>and </a:t>
            </a:r>
            <a:r>
              <a:rPr lang="en-US" sz="4000" dirty="0">
                <a:solidFill>
                  <a:srgbClr val="FF0000"/>
                </a:solidFill>
              </a:rPr>
              <a:t>kills</a:t>
            </a:r>
            <a:r>
              <a:rPr lang="en-US" sz="4000" dirty="0">
                <a:solidFill>
                  <a:srgbClr val="2A1A00"/>
                </a:solidFill>
              </a:rPr>
              <a:t> </a:t>
            </a:r>
            <a:r>
              <a:rPr lang="en-US" sz="4000" dirty="0">
                <a:solidFill>
                  <a:srgbClr val="FF0000"/>
                </a:solidFill>
              </a:rPr>
              <a:t>Shame</a:t>
            </a:r>
            <a:r>
              <a:rPr lang="en-US" sz="4000" dirty="0">
                <a:solidFill>
                  <a:srgbClr val="2A1A00"/>
                </a:solidFill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47640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Empathy- Being in someone’s emotion space</a:t>
            </a:r>
          </a:p>
          <a:p>
            <a:r>
              <a:rPr lang="en-US" dirty="0"/>
              <a:t>Creativity- Something that you express and can’t do perfectly </a:t>
            </a:r>
          </a:p>
          <a:p>
            <a:r>
              <a:rPr lang="en-US" dirty="0"/>
              <a:t>Play- Opposite of violence and depression; Time without purpose;  What is play for your family </a:t>
            </a:r>
          </a:p>
          <a:p>
            <a:r>
              <a:rPr lang="en-US" dirty="0"/>
              <a:t>Courage-Be silly, be uncool, work hard, </a:t>
            </a:r>
          </a:p>
          <a:p>
            <a:r>
              <a:rPr lang="en-US" dirty="0"/>
              <a:t>Connection- Are we tuned in? </a:t>
            </a:r>
          </a:p>
          <a:p>
            <a:r>
              <a:rPr lang="en-US" dirty="0"/>
              <a:t>Compassion- Confronted with another's suffering in the dark</a:t>
            </a:r>
          </a:p>
          <a:p>
            <a:r>
              <a:rPr lang="en-US" dirty="0"/>
              <a:t>Being Seen and Heard- Feeling understood </a:t>
            </a:r>
          </a:p>
          <a:p>
            <a:r>
              <a:rPr lang="en-US" dirty="0"/>
              <a:t>Bravery-Courageous Behavior</a:t>
            </a:r>
          </a:p>
          <a:p>
            <a:r>
              <a:rPr lang="en-US" dirty="0"/>
              <a:t>Spirituality—celebrating/connecting to a power greater than ourselves </a:t>
            </a:r>
          </a:p>
          <a:p>
            <a:r>
              <a:rPr lang="en-US" dirty="0"/>
              <a:t>Getting in the Swam—Go in! </a:t>
            </a:r>
          </a:p>
          <a:p>
            <a:r>
              <a:rPr lang="en-US" dirty="0"/>
              <a:t>Fourth Grade? When we compare ourselves</a:t>
            </a:r>
          </a:p>
          <a:p>
            <a:r>
              <a:rPr lang="en-US" dirty="0"/>
              <a:t>Practice killing Shame!!!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1409" y="3233057"/>
            <a:ext cx="3054022" cy="311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420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/>
              <a:t>How does shame survive?</a:t>
            </a:r>
            <a:br>
              <a:rPr lang="en-US" sz="4000" dirty="0"/>
            </a:br>
            <a:r>
              <a:rPr lang="en-US" sz="3600" dirty="0"/>
              <a:t>what </a:t>
            </a:r>
            <a:r>
              <a:rPr lang="en-US" sz="3600" dirty="0">
                <a:solidFill>
                  <a:srgbClr val="FF0000"/>
                </a:solidFill>
              </a:rPr>
              <a:t>Grows Shame</a:t>
            </a:r>
            <a:r>
              <a:rPr lang="en-US" sz="3600" dirty="0"/>
              <a:t>? 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131424"/>
          </a:xfrm>
        </p:spPr>
        <p:txBody>
          <a:bodyPr/>
          <a:lstStyle/>
          <a:p>
            <a:r>
              <a:rPr lang="en-US" dirty="0"/>
              <a:t>Lack of Boundaries or holding Limits (zero name calling) </a:t>
            </a:r>
          </a:p>
          <a:p>
            <a:r>
              <a:rPr lang="en-US" dirty="0"/>
              <a:t>Secrecy and Silence-Honest Conversation </a:t>
            </a:r>
          </a:p>
          <a:p>
            <a:r>
              <a:rPr lang="en-US" dirty="0"/>
              <a:t>Judgment, Blame, - Criticism and Contempt  </a:t>
            </a:r>
          </a:p>
          <a:p>
            <a:r>
              <a:rPr lang="en-US" dirty="0"/>
              <a:t>Worthlessness- Feeling you are NOT ENOUGH</a:t>
            </a:r>
          </a:p>
          <a:p>
            <a:r>
              <a:rPr lang="en-US" dirty="0"/>
              <a:t>Disconnection- Breaking apart. Turning on the light…too fast </a:t>
            </a:r>
          </a:p>
          <a:p>
            <a:r>
              <a:rPr lang="en-US" dirty="0"/>
              <a:t>Rescue Parenting- Don’t FIX it</a:t>
            </a:r>
          </a:p>
          <a:p>
            <a:r>
              <a:rPr lang="en-US" dirty="0"/>
              <a:t>Trauma- FFF Fear response </a:t>
            </a:r>
          </a:p>
          <a:p>
            <a:r>
              <a:rPr lang="en-US" dirty="0"/>
              <a:t>Not Belonging –Not feeling “COOL” </a:t>
            </a:r>
          </a:p>
          <a:p>
            <a:r>
              <a:rPr lang="en-US" dirty="0"/>
              <a:t>Perfectionism—Lack of accepting gray</a:t>
            </a:r>
          </a:p>
        </p:txBody>
      </p:sp>
      <p:sp>
        <p:nvSpPr>
          <p:cNvPr id="5" name="&quot;Not Allowed&quot; Symbol 4"/>
          <p:cNvSpPr/>
          <p:nvPr/>
        </p:nvSpPr>
        <p:spPr>
          <a:xfrm>
            <a:off x="8686800" y="3509354"/>
            <a:ext cx="2743200" cy="2751518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rial Black" panose="020B0A04020102020204" pitchFamily="34" charset="0"/>
              </a:rPr>
              <a:t>SHAME </a:t>
            </a:r>
          </a:p>
        </p:txBody>
      </p:sp>
      <p:sp>
        <p:nvSpPr>
          <p:cNvPr id="6" name="&quot;Not Allowed&quot; Symbol 5"/>
          <p:cNvSpPr/>
          <p:nvPr/>
        </p:nvSpPr>
        <p:spPr>
          <a:xfrm>
            <a:off x="7440295" y="1521919"/>
            <a:ext cx="2743200" cy="2751518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rial Black" panose="020B0A04020102020204" pitchFamily="34" charset="0"/>
              </a:rPr>
              <a:t>Bulling </a:t>
            </a:r>
          </a:p>
        </p:txBody>
      </p:sp>
    </p:spTree>
    <p:extLst>
      <p:ext uri="{BB962C8B-B14F-4D97-AF65-F5344CB8AC3E}">
        <p14:creationId xmlns:p14="http://schemas.microsoft.com/office/powerpoint/2010/main" val="2848161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dirty="0"/>
              <a:t>What activates a shame trigger? </a:t>
            </a:r>
            <a:br>
              <a:rPr lang="en-US" sz="54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5370023"/>
            <a:ext cx="10178322" cy="5095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“ We can’t numb the darkness without numbing the light.”</a:t>
            </a:r>
          </a:p>
          <a:p>
            <a:endParaRPr lang="en-US" sz="24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32724045"/>
              </p:ext>
            </p:extLst>
          </p:nvPr>
        </p:nvGraphicFramePr>
        <p:xfrm>
          <a:off x="2161309" y="719667"/>
          <a:ext cx="7998691" cy="4650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8371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58792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/>
              <a:t>How is shame a defense mechanism of our Fight Flight or Freeze? </a:t>
            </a:r>
            <a:r>
              <a:rPr lang="en-US" sz="5400" dirty="0"/>
              <a:t/>
            </a:r>
            <a:br>
              <a:rPr lang="en-US" sz="54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578429"/>
            <a:ext cx="10178322" cy="4484914"/>
          </a:xfrm>
        </p:spPr>
        <p:txBody>
          <a:bodyPr>
            <a:normAutofit/>
          </a:bodyPr>
          <a:lstStyle/>
          <a:p>
            <a:r>
              <a:rPr lang="en-US" dirty="0"/>
              <a:t>Defense mechanism  FFF</a:t>
            </a:r>
          </a:p>
          <a:p>
            <a:pPr lvl="1"/>
            <a:r>
              <a:rPr lang="en-US" dirty="0"/>
              <a:t>Our fear response brain is the body's automatic</a:t>
            </a:r>
          </a:p>
          <a:p>
            <a:pPr marL="457200" lvl="1" indent="0">
              <a:buNone/>
            </a:pPr>
            <a:r>
              <a:rPr lang="en-US" dirty="0"/>
              <a:t>built-in system designed to protect us from </a:t>
            </a:r>
          </a:p>
          <a:p>
            <a:pPr marL="457200" lvl="1" indent="0">
              <a:buNone/>
            </a:pPr>
            <a:r>
              <a:rPr lang="en-US" dirty="0"/>
              <a:t>threat or danger and even death.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85% of men and women interviewed for shame research could recall a school incident of being shamed from their childhood (RS pg. 83)</a:t>
            </a:r>
          </a:p>
          <a:p>
            <a:r>
              <a:rPr lang="en-US" dirty="0"/>
              <a:t>Over 50% of participants experienced shame in their faith history, found resilience in healing through spirituality (RS pg. 82)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29551697"/>
              </p:ext>
            </p:extLst>
          </p:nvPr>
        </p:nvGraphicFramePr>
        <p:xfrm>
          <a:off x="6455228" y="1008345"/>
          <a:ext cx="4861887" cy="3243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Arrow: Curved Down 5"/>
          <p:cNvSpPr/>
          <p:nvPr/>
        </p:nvSpPr>
        <p:spPr>
          <a:xfrm>
            <a:off x="9361714" y="1720323"/>
            <a:ext cx="957943" cy="31530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Arrow: Curved Down 6"/>
          <p:cNvSpPr/>
          <p:nvPr/>
        </p:nvSpPr>
        <p:spPr>
          <a:xfrm rot="5400000">
            <a:off x="10589187" y="2680716"/>
            <a:ext cx="1058745" cy="32657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Arrow: Curved Left 7"/>
          <p:cNvSpPr/>
          <p:nvPr/>
        </p:nvSpPr>
        <p:spPr>
          <a:xfrm rot="5400000">
            <a:off x="9729107" y="3439994"/>
            <a:ext cx="389056" cy="94444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Arrow: Curved Left 8"/>
          <p:cNvSpPr/>
          <p:nvPr/>
        </p:nvSpPr>
        <p:spPr>
          <a:xfrm rot="10800000">
            <a:off x="8524331" y="2352076"/>
            <a:ext cx="361840" cy="104753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28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dirty="0"/>
              <a:t>How was shame used in your childhood?</a:t>
            </a:r>
            <a:br>
              <a:rPr lang="en-US" sz="54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Copperplate Gothic Light" panose="020E0507020206020404" pitchFamily="34" charset="0"/>
              </a:rPr>
              <a:t>“When you get to a place where you understand that love and belonging, your worthiness is a birthright and not something you have to earn, anything is possible. ” </a:t>
            </a:r>
            <a:r>
              <a:rPr lang="en-US" b="1" dirty="0"/>
              <a:t>BB</a:t>
            </a:r>
          </a:p>
          <a:p>
            <a:pPr marL="0" indent="0">
              <a:buNone/>
            </a:pPr>
            <a:r>
              <a:rPr lang="en-US" b="1" dirty="0"/>
              <a:t>When did you feel vulnerable? </a:t>
            </a:r>
          </a:p>
          <a:p>
            <a:pPr marL="0" indent="0">
              <a:buNone/>
            </a:pPr>
            <a:r>
              <a:rPr lang="en-US" b="1" dirty="0"/>
              <a:t>When did you feel worthless? </a:t>
            </a:r>
          </a:p>
          <a:p>
            <a:pPr marL="0" indent="0">
              <a:buNone/>
            </a:pPr>
            <a:r>
              <a:rPr lang="en-US" b="1" dirty="0"/>
              <a:t>When did you feel inspired by courage of someone during childhood? </a:t>
            </a:r>
          </a:p>
          <a:p>
            <a:pPr marL="0" indent="0">
              <a:buNone/>
            </a:pPr>
            <a:r>
              <a:rPr lang="en-US" b="1" dirty="0"/>
              <a:t>Don’t shame or blame! </a:t>
            </a:r>
          </a:p>
          <a:p>
            <a:pPr marL="0" indent="0">
              <a:buNone/>
            </a:pPr>
            <a:r>
              <a:rPr lang="en-US" b="1" dirty="0"/>
              <a:t>Past parenting styles did not know this!!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66693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4599</TotalTime>
  <Words>690</Words>
  <Application>Microsoft Office PowerPoint</Application>
  <PresentationFormat>Widescreen</PresentationFormat>
  <Paragraphs>122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Copperplate Gothic Light</vt:lpstr>
      <vt:lpstr>Gill Sans MT</vt:lpstr>
      <vt:lpstr>Impact</vt:lpstr>
      <vt:lpstr>Badge</vt:lpstr>
      <vt:lpstr>Shame Resilient Parenting </vt:lpstr>
      <vt:lpstr>Questions to Ask Ourselves  </vt:lpstr>
      <vt:lpstr>What is shame and how is it different from guilt? </vt:lpstr>
      <vt:lpstr>Emotional SHAME CYCLE 101 </vt:lpstr>
      <vt:lpstr>How does shame survive?  what grows Empathy and kills Shame?</vt:lpstr>
      <vt:lpstr>How does shame survive? what Grows Shame?  </vt:lpstr>
      <vt:lpstr>What activates a shame trigger?  </vt:lpstr>
      <vt:lpstr>How is shame a defense mechanism of our Fight Flight or Freeze?  </vt:lpstr>
      <vt:lpstr>How was shame used in your childhood? </vt:lpstr>
      <vt:lpstr>Empathy vs Sympathy  </vt:lpstr>
      <vt:lpstr>Recap… How do we combat shame parenting? </vt:lpstr>
      <vt:lpstr>References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Therapist</dc:creator>
  <cp:lastModifiedBy>Caryl Ann Ward</cp:lastModifiedBy>
  <cp:revision>33</cp:revision>
  <dcterms:created xsi:type="dcterms:W3CDTF">2020-02-29T17:55:07Z</dcterms:created>
  <dcterms:modified xsi:type="dcterms:W3CDTF">2020-03-20T17:34:53Z</dcterms:modified>
</cp:coreProperties>
</file>