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554" r:id="rId3"/>
    <p:sldId id="551" r:id="rId4"/>
    <p:sldId id="559" r:id="rId5"/>
    <p:sldId id="553" r:id="rId6"/>
    <p:sldId id="561" r:id="rId7"/>
    <p:sldId id="560" r:id="rId8"/>
    <p:sldId id="552" r:id="rId9"/>
    <p:sldId id="556" r:id="rId10"/>
    <p:sldId id="566" r:id="rId11"/>
    <p:sldId id="568" r:id="rId12"/>
    <p:sldId id="557" r:id="rId13"/>
    <p:sldId id="558" r:id="rId14"/>
    <p:sldId id="565" r:id="rId15"/>
    <p:sldId id="555" r:id="rId16"/>
    <p:sldId id="564" r:id="rId17"/>
    <p:sldId id="563" r:id="rId18"/>
    <p:sldId id="567" r:id="rId19"/>
    <p:sldId id="5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886"/>
    <a:srgbClr val="63BAE3"/>
    <a:srgbClr val="78D2F7"/>
    <a:srgbClr val="0083B8"/>
    <a:srgbClr val="D1D3D4"/>
    <a:srgbClr val="6D6E71"/>
    <a:srgbClr val="0033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2"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50116-27B6-4EB4-B7AE-09C646EEB0AE}" type="doc">
      <dgm:prSet loTypeId="urn:microsoft.com/office/officeart/2005/8/layout/cycle8" loCatId="cycle" qsTypeId="urn:microsoft.com/office/officeart/2005/8/quickstyle/simple1" qsCatId="simple" csTypeId="urn:microsoft.com/office/officeart/2005/8/colors/accent1_2" csCatId="accent1" phldr="1"/>
      <dgm:spPr/>
    </dgm:pt>
    <dgm:pt modelId="{FAA3C81E-656C-4D00-B73D-FDB8B86E81E1}">
      <dgm:prSet phldrT="[Text]" custT="1"/>
      <dgm:spPr/>
      <dgm:t>
        <a:bodyPr/>
        <a:lstStyle/>
        <a:p>
          <a:r>
            <a:rPr lang="en-US" sz="2400" dirty="0"/>
            <a:t>Thoughts</a:t>
          </a:r>
        </a:p>
      </dgm:t>
    </dgm:pt>
    <dgm:pt modelId="{53279119-AA0A-4DCD-9E7E-41BF7BB87EA5}" type="parTrans" cxnId="{EBBCED4A-97BA-41C7-A752-BBF29F4F658B}">
      <dgm:prSet/>
      <dgm:spPr/>
      <dgm:t>
        <a:bodyPr/>
        <a:lstStyle/>
        <a:p>
          <a:endParaRPr lang="en-US"/>
        </a:p>
      </dgm:t>
    </dgm:pt>
    <dgm:pt modelId="{9B887831-EF1E-45A1-BD15-53A6103E9141}" type="sibTrans" cxnId="{EBBCED4A-97BA-41C7-A752-BBF29F4F658B}">
      <dgm:prSet/>
      <dgm:spPr/>
      <dgm:t>
        <a:bodyPr/>
        <a:lstStyle/>
        <a:p>
          <a:endParaRPr lang="en-US"/>
        </a:p>
      </dgm:t>
    </dgm:pt>
    <dgm:pt modelId="{CAB982FA-0968-4D12-B4DE-BA8D74A5C90B}">
      <dgm:prSet phldrT="[Text]" custT="1"/>
      <dgm:spPr/>
      <dgm:t>
        <a:bodyPr/>
        <a:lstStyle/>
        <a:p>
          <a:r>
            <a:rPr lang="en-US" sz="2400" dirty="0"/>
            <a:t>Feeling</a:t>
          </a:r>
        </a:p>
      </dgm:t>
    </dgm:pt>
    <dgm:pt modelId="{0B1228A3-9E9E-4C3D-A6D3-C32F325471D8}" type="parTrans" cxnId="{D4B21945-5C89-43D9-B5AF-D75B8D29E141}">
      <dgm:prSet/>
      <dgm:spPr/>
      <dgm:t>
        <a:bodyPr/>
        <a:lstStyle/>
        <a:p>
          <a:endParaRPr lang="en-US"/>
        </a:p>
      </dgm:t>
    </dgm:pt>
    <dgm:pt modelId="{EB3E3992-4DA0-49FF-ACFB-8E4BAD4DBECA}" type="sibTrans" cxnId="{D4B21945-5C89-43D9-B5AF-D75B8D29E141}">
      <dgm:prSet/>
      <dgm:spPr/>
      <dgm:t>
        <a:bodyPr/>
        <a:lstStyle/>
        <a:p>
          <a:endParaRPr lang="en-US"/>
        </a:p>
      </dgm:t>
    </dgm:pt>
    <dgm:pt modelId="{7EC3B8F8-21B1-4ECD-A5C1-323F69142989}">
      <dgm:prSet phldrT="[Text]" custT="1"/>
      <dgm:spPr/>
      <dgm:t>
        <a:bodyPr/>
        <a:lstStyle/>
        <a:p>
          <a:r>
            <a:rPr lang="en-US" sz="2400" dirty="0"/>
            <a:t>Behavior</a:t>
          </a:r>
          <a:r>
            <a:rPr lang="en-US" sz="3200" dirty="0"/>
            <a:t> </a:t>
          </a:r>
        </a:p>
      </dgm:t>
    </dgm:pt>
    <dgm:pt modelId="{37FBCD63-BC7B-43B2-90ED-0556C25EF102}" type="sibTrans" cxnId="{7999B224-0084-48CA-9A68-B472CDD9AC01}">
      <dgm:prSet/>
      <dgm:spPr/>
      <dgm:t>
        <a:bodyPr/>
        <a:lstStyle/>
        <a:p>
          <a:endParaRPr lang="en-US"/>
        </a:p>
      </dgm:t>
    </dgm:pt>
    <dgm:pt modelId="{5EAB6986-552C-4804-B387-5D02B8E9D7B4}" type="parTrans" cxnId="{7999B224-0084-48CA-9A68-B472CDD9AC01}">
      <dgm:prSet/>
      <dgm:spPr/>
      <dgm:t>
        <a:bodyPr/>
        <a:lstStyle/>
        <a:p>
          <a:endParaRPr lang="en-US"/>
        </a:p>
      </dgm:t>
    </dgm:pt>
    <dgm:pt modelId="{1A7979E6-F75F-440D-9E3B-C66A44E6EB03}" type="pres">
      <dgm:prSet presAssocID="{33A50116-27B6-4EB4-B7AE-09C646EEB0AE}" presName="compositeShape" presStyleCnt="0">
        <dgm:presLayoutVars>
          <dgm:chMax val="7"/>
          <dgm:dir/>
          <dgm:resizeHandles val="exact"/>
        </dgm:presLayoutVars>
      </dgm:prSet>
      <dgm:spPr/>
    </dgm:pt>
    <dgm:pt modelId="{15BCF16E-9B87-498A-BF51-21A6B0FBF7D5}" type="pres">
      <dgm:prSet presAssocID="{33A50116-27B6-4EB4-B7AE-09C646EEB0AE}" presName="wedge1" presStyleLbl="node1" presStyleIdx="0" presStyleCnt="3" custScaleX="97479" custScaleY="97433"/>
      <dgm:spPr/>
    </dgm:pt>
    <dgm:pt modelId="{64624A41-848B-41E4-892E-1106968C92C9}" type="pres">
      <dgm:prSet presAssocID="{33A50116-27B6-4EB4-B7AE-09C646EEB0AE}" presName="dummy1a" presStyleCnt="0"/>
      <dgm:spPr/>
    </dgm:pt>
    <dgm:pt modelId="{C78E78CC-6437-4249-B9DE-F969BE089D34}" type="pres">
      <dgm:prSet presAssocID="{33A50116-27B6-4EB4-B7AE-09C646EEB0AE}" presName="dummy1b" presStyleCnt="0"/>
      <dgm:spPr/>
    </dgm:pt>
    <dgm:pt modelId="{7FAFE77A-4877-42C5-AB56-9EEA851A8BF4}" type="pres">
      <dgm:prSet presAssocID="{33A50116-27B6-4EB4-B7AE-09C646EEB0AE}" presName="wedge1Tx" presStyleLbl="node1" presStyleIdx="0" presStyleCnt="3">
        <dgm:presLayoutVars>
          <dgm:chMax val="0"/>
          <dgm:chPref val="0"/>
          <dgm:bulletEnabled val="1"/>
        </dgm:presLayoutVars>
      </dgm:prSet>
      <dgm:spPr/>
    </dgm:pt>
    <dgm:pt modelId="{5C1A002B-EE71-409A-BF86-3697A4A9EE01}" type="pres">
      <dgm:prSet presAssocID="{33A50116-27B6-4EB4-B7AE-09C646EEB0AE}" presName="wedge2" presStyleLbl="node1" presStyleIdx="1" presStyleCnt="3"/>
      <dgm:spPr/>
    </dgm:pt>
    <dgm:pt modelId="{8EA56C77-F1B7-42BF-8FA1-7CED36BAF88B}" type="pres">
      <dgm:prSet presAssocID="{33A50116-27B6-4EB4-B7AE-09C646EEB0AE}" presName="dummy2a" presStyleCnt="0"/>
      <dgm:spPr/>
    </dgm:pt>
    <dgm:pt modelId="{2C4CA2C6-5180-4659-888E-E6A4B7425778}" type="pres">
      <dgm:prSet presAssocID="{33A50116-27B6-4EB4-B7AE-09C646EEB0AE}" presName="dummy2b" presStyleCnt="0"/>
      <dgm:spPr/>
    </dgm:pt>
    <dgm:pt modelId="{F9F199FD-4891-46BE-B6C3-9B97C3A62AA6}" type="pres">
      <dgm:prSet presAssocID="{33A50116-27B6-4EB4-B7AE-09C646EEB0AE}" presName="wedge2Tx" presStyleLbl="node1" presStyleIdx="1" presStyleCnt="3">
        <dgm:presLayoutVars>
          <dgm:chMax val="0"/>
          <dgm:chPref val="0"/>
          <dgm:bulletEnabled val="1"/>
        </dgm:presLayoutVars>
      </dgm:prSet>
      <dgm:spPr/>
    </dgm:pt>
    <dgm:pt modelId="{03181FC1-9753-4926-BE60-78CD1AB5150B}" type="pres">
      <dgm:prSet presAssocID="{33A50116-27B6-4EB4-B7AE-09C646EEB0AE}" presName="wedge3" presStyleLbl="node1" presStyleIdx="2" presStyleCnt="3" custAng="0" custScaleX="102690" custScaleY="95193" custLinFactNeighborX="279" custLinFactNeighborY="558"/>
      <dgm:spPr/>
    </dgm:pt>
    <dgm:pt modelId="{A57865C3-87BE-4299-9DEA-97DC46F067F3}" type="pres">
      <dgm:prSet presAssocID="{33A50116-27B6-4EB4-B7AE-09C646EEB0AE}" presName="dummy3a" presStyleCnt="0"/>
      <dgm:spPr/>
    </dgm:pt>
    <dgm:pt modelId="{1448E2AC-D0C8-446C-847A-A1AA9927B169}" type="pres">
      <dgm:prSet presAssocID="{33A50116-27B6-4EB4-B7AE-09C646EEB0AE}" presName="dummy3b" presStyleCnt="0"/>
      <dgm:spPr/>
    </dgm:pt>
    <dgm:pt modelId="{8C4FD93F-1D99-46CF-B1AD-980643AFD736}" type="pres">
      <dgm:prSet presAssocID="{33A50116-27B6-4EB4-B7AE-09C646EEB0AE}" presName="wedge3Tx" presStyleLbl="node1" presStyleIdx="2" presStyleCnt="3">
        <dgm:presLayoutVars>
          <dgm:chMax val="0"/>
          <dgm:chPref val="0"/>
          <dgm:bulletEnabled val="1"/>
        </dgm:presLayoutVars>
      </dgm:prSet>
      <dgm:spPr/>
    </dgm:pt>
    <dgm:pt modelId="{A4B61354-09C0-4B79-A37F-4D9500007226}" type="pres">
      <dgm:prSet presAssocID="{9B887831-EF1E-45A1-BD15-53A6103E9141}" presName="arrowWedge1" presStyleLbl="fgSibTrans2D1" presStyleIdx="0" presStyleCnt="3" custLinFactNeighborX="-892" custLinFactNeighborY="-203"/>
      <dgm:spPr/>
    </dgm:pt>
    <dgm:pt modelId="{A98D0D0E-2718-49A0-A48D-0FFE67BD3ED7}" type="pres">
      <dgm:prSet presAssocID="{EB3E3992-4DA0-49FF-ACFB-8E4BAD4DBECA}" presName="arrowWedge2" presStyleLbl="fgSibTrans2D1" presStyleIdx="1" presStyleCnt="3"/>
      <dgm:spPr/>
    </dgm:pt>
    <dgm:pt modelId="{5F743656-52B6-40BC-B396-447EBD179872}" type="pres">
      <dgm:prSet presAssocID="{37FBCD63-BC7B-43B2-90ED-0556C25EF102}" presName="arrowWedge3" presStyleLbl="fgSibTrans2D1" presStyleIdx="2" presStyleCnt="3"/>
      <dgm:spPr/>
    </dgm:pt>
  </dgm:ptLst>
  <dgm:cxnLst>
    <dgm:cxn modelId="{7BED9C0E-4C4A-41A4-8940-7C8A82D65504}" type="presOf" srcId="{7EC3B8F8-21B1-4ECD-A5C1-323F69142989}" destId="{8C4FD93F-1D99-46CF-B1AD-980643AFD736}" srcOrd="1" destOrd="0" presId="urn:microsoft.com/office/officeart/2005/8/layout/cycle8"/>
    <dgm:cxn modelId="{7999B224-0084-48CA-9A68-B472CDD9AC01}" srcId="{33A50116-27B6-4EB4-B7AE-09C646EEB0AE}" destId="{7EC3B8F8-21B1-4ECD-A5C1-323F69142989}" srcOrd="2" destOrd="0" parTransId="{5EAB6986-552C-4804-B387-5D02B8E9D7B4}" sibTransId="{37FBCD63-BC7B-43B2-90ED-0556C25EF102}"/>
    <dgm:cxn modelId="{D4B21945-5C89-43D9-B5AF-D75B8D29E141}" srcId="{33A50116-27B6-4EB4-B7AE-09C646EEB0AE}" destId="{CAB982FA-0968-4D12-B4DE-BA8D74A5C90B}" srcOrd="1" destOrd="0" parTransId="{0B1228A3-9E9E-4C3D-A6D3-C32F325471D8}" sibTransId="{EB3E3992-4DA0-49FF-ACFB-8E4BAD4DBECA}"/>
    <dgm:cxn modelId="{F7802C47-1214-416A-BF60-F7CCCA9E06E6}" type="presOf" srcId="{CAB982FA-0968-4D12-B4DE-BA8D74A5C90B}" destId="{F9F199FD-4891-46BE-B6C3-9B97C3A62AA6}" srcOrd="1" destOrd="0" presId="urn:microsoft.com/office/officeart/2005/8/layout/cycle8"/>
    <dgm:cxn modelId="{EBBCED4A-97BA-41C7-A752-BBF29F4F658B}" srcId="{33A50116-27B6-4EB4-B7AE-09C646EEB0AE}" destId="{FAA3C81E-656C-4D00-B73D-FDB8B86E81E1}" srcOrd="0" destOrd="0" parTransId="{53279119-AA0A-4DCD-9E7E-41BF7BB87EA5}" sibTransId="{9B887831-EF1E-45A1-BD15-53A6103E9141}"/>
    <dgm:cxn modelId="{1CDF6277-6DB5-4790-8058-BBB4F3416A49}" type="presOf" srcId="{FAA3C81E-656C-4D00-B73D-FDB8B86E81E1}" destId="{15BCF16E-9B87-498A-BF51-21A6B0FBF7D5}" srcOrd="0" destOrd="0" presId="urn:microsoft.com/office/officeart/2005/8/layout/cycle8"/>
    <dgm:cxn modelId="{97174E79-66C8-49E0-ACFC-41FD32FEFDBF}" type="presOf" srcId="{CAB982FA-0968-4D12-B4DE-BA8D74A5C90B}" destId="{5C1A002B-EE71-409A-BF86-3697A4A9EE01}" srcOrd="0" destOrd="0" presId="urn:microsoft.com/office/officeart/2005/8/layout/cycle8"/>
    <dgm:cxn modelId="{4B77A4BC-0FB9-4B21-A835-C4D2F09BC86A}" type="presOf" srcId="{7EC3B8F8-21B1-4ECD-A5C1-323F69142989}" destId="{03181FC1-9753-4926-BE60-78CD1AB5150B}" srcOrd="0" destOrd="0" presId="urn:microsoft.com/office/officeart/2005/8/layout/cycle8"/>
    <dgm:cxn modelId="{50F6B1DF-EE0C-45C3-BD96-900DC2D886F6}" type="presOf" srcId="{33A50116-27B6-4EB4-B7AE-09C646EEB0AE}" destId="{1A7979E6-F75F-440D-9E3B-C66A44E6EB03}" srcOrd="0" destOrd="0" presId="urn:microsoft.com/office/officeart/2005/8/layout/cycle8"/>
    <dgm:cxn modelId="{E28E9EFF-3695-4486-8809-A52ADE6205CC}" type="presOf" srcId="{FAA3C81E-656C-4D00-B73D-FDB8B86E81E1}" destId="{7FAFE77A-4877-42C5-AB56-9EEA851A8BF4}" srcOrd="1" destOrd="0" presId="urn:microsoft.com/office/officeart/2005/8/layout/cycle8"/>
    <dgm:cxn modelId="{806156BE-1CA5-4375-981E-7CD4FAE53B56}" type="presParOf" srcId="{1A7979E6-F75F-440D-9E3B-C66A44E6EB03}" destId="{15BCF16E-9B87-498A-BF51-21A6B0FBF7D5}" srcOrd="0" destOrd="0" presId="urn:microsoft.com/office/officeart/2005/8/layout/cycle8"/>
    <dgm:cxn modelId="{E0082CE5-D49C-4AD0-A13E-A391EE2DF43C}" type="presParOf" srcId="{1A7979E6-F75F-440D-9E3B-C66A44E6EB03}" destId="{64624A41-848B-41E4-892E-1106968C92C9}" srcOrd="1" destOrd="0" presId="urn:microsoft.com/office/officeart/2005/8/layout/cycle8"/>
    <dgm:cxn modelId="{F90102B7-C432-4584-AFF7-C7192DE915D9}" type="presParOf" srcId="{1A7979E6-F75F-440D-9E3B-C66A44E6EB03}" destId="{C78E78CC-6437-4249-B9DE-F969BE089D34}" srcOrd="2" destOrd="0" presId="urn:microsoft.com/office/officeart/2005/8/layout/cycle8"/>
    <dgm:cxn modelId="{E7C7C8E8-AA28-4A4F-ACC8-2C9AC1F7EFF7}" type="presParOf" srcId="{1A7979E6-F75F-440D-9E3B-C66A44E6EB03}" destId="{7FAFE77A-4877-42C5-AB56-9EEA851A8BF4}" srcOrd="3" destOrd="0" presId="urn:microsoft.com/office/officeart/2005/8/layout/cycle8"/>
    <dgm:cxn modelId="{9D1A2097-4A3D-405A-85D0-C9496992F223}" type="presParOf" srcId="{1A7979E6-F75F-440D-9E3B-C66A44E6EB03}" destId="{5C1A002B-EE71-409A-BF86-3697A4A9EE01}" srcOrd="4" destOrd="0" presId="urn:microsoft.com/office/officeart/2005/8/layout/cycle8"/>
    <dgm:cxn modelId="{4E23EF1C-0442-4396-B24B-3500E01F1DA9}" type="presParOf" srcId="{1A7979E6-F75F-440D-9E3B-C66A44E6EB03}" destId="{8EA56C77-F1B7-42BF-8FA1-7CED36BAF88B}" srcOrd="5" destOrd="0" presId="urn:microsoft.com/office/officeart/2005/8/layout/cycle8"/>
    <dgm:cxn modelId="{F6FC1415-D8C7-41C1-9E40-12F079190979}" type="presParOf" srcId="{1A7979E6-F75F-440D-9E3B-C66A44E6EB03}" destId="{2C4CA2C6-5180-4659-888E-E6A4B7425778}" srcOrd="6" destOrd="0" presId="urn:microsoft.com/office/officeart/2005/8/layout/cycle8"/>
    <dgm:cxn modelId="{D1C983C4-CCDE-48E5-9E15-9B01D8565A72}" type="presParOf" srcId="{1A7979E6-F75F-440D-9E3B-C66A44E6EB03}" destId="{F9F199FD-4891-46BE-B6C3-9B97C3A62AA6}" srcOrd="7" destOrd="0" presId="urn:microsoft.com/office/officeart/2005/8/layout/cycle8"/>
    <dgm:cxn modelId="{D5446E6B-3DC1-446E-87A5-5224D8FC063B}" type="presParOf" srcId="{1A7979E6-F75F-440D-9E3B-C66A44E6EB03}" destId="{03181FC1-9753-4926-BE60-78CD1AB5150B}" srcOrd="8" destOrd="0" presId="urn:microsoft.com/office/officeart/2005/8/layout/cycle8"/>
    <dgm:cxn modelId="{5408AC6B-BC82-4B01-966D-3086186D7C69}" type="presParOf" srcId="{1A7979E6-F75F-440D-9E3B-C66A44E6EB03}" destId="{A57865C3-87BE-4299-9DEA-97DC46F067F3}" srcOrd="9" destOrd="0" presId="urn:microsoft.com/office/officeart/2005/8/layout/cycle8"/>
    <dgm:cxn modelId="{B3CC8B38-8CDE-4F15-B468-A46CC580F658}" type="presParOf" srcId="{1A7979E6-F75F-440D-9E3B-C66A44E6EB03}" destId="{1448E2AC-D0C8-446C-847A-A1AA9927B169}" srcOrd="10" destOrd="0" presId="urn:microsoft.com/office/officeart/2005/8/layout/cycle8"/>
    <dgm:cxn modelId="{60409729-C074-4612-847E-9EE462E410AA}" type="presParOf" srcId="{1A7979E6-F75F-440D-9E3B-C66A44E6EB03}" destId="{8C4FD93F-1D99-46CF-B1AD-980643AFD736}" srcOrd="11" destOrd="0" presId="urn:microsoft.com/office/officeart/2005/8/layout/cycle8"/>
    <dgm:cxn modelId="{2FD1DEF2-B38A-44EF-9C38-E2FACBA470FE}" type="presParOf" srcId="{1A7979E6-F75F-440D-9E3B-C66A44E6EB03}" destId="{A4B61354-09C0-4B79-A37F-4D9500007226}" srcOrd="12" destOrd="0" presId="urn:microsoft.com/office/officeart/2005/8/layout/cycle8"/>
    <dgm:cxn modelId="{4BFEB09F-A6DB-4C44-9917-B02977E9AB66}" type="presParOf" srcId="{1A7979E6-F75F-440D-9E3B-C66A44E6EB03}" destId="{A98D0D0E-2718-49A0-A48D-0FFE67BD3ED7}" srcOrd="13" destOrd="0" presId="urn:microsoft.com/office/officeart/2005/8/layout/cycle8"/>
    <dgm:cxn modelId="{558A25B5-A100-4884-B307-59E62BF453DB}" type="presParOf" srcId="{1A7979E6-F75F-440D-9E3B-C66A44E6EB03}" destId="{5F743656-52B6-40BC-B396-447EBD179872}"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993BE4-2AA8-4633-900C-B1C2DF38521A}" type="doc">
      <dgm:prSet loTypeId="urn:microsoft.com/office/officeart/2005/8/layout/hProcess9" loCatId="process" qsTypeId="urn:microsoft.com/office/officeart/2005/8/quickstyle/simple1" qsCatId="simple" csTypeId="urn:microsoft.com/office/officeart/2005/8/colors/accent1_2" csCatId="accent1" phldr="1"/>
      <dgm:spPr/>
    </dgm:pt>
    <dgm:pt modelId="{FACD5054-5732-4CA6-BF47-5569ADDA37D8}">
      <dgm:prSet phldrT="[Text]"/>
      <dgm:spPr/>
      <dgm:t>
        <a:bodyPr/>
        <a:lstStyle/>
        <a:p>
          <a:r>
            <a:rPr lang="en-US" dirty="0"/>
            <a:t>Time</a:t>
          </a:r>
        </a:p>
      </dgm:t>
    </dgm:pt>
    <dgm:pt modelId="{0445D470-D6C0-4664-9900-1D9A6A176BC4}" type="parTrans" cxnId="{008100C8-1C20-44D7-87BF-C174CA9F212A}">
      <dgm:prSet/>
      <dgm:spPr/>
      <dgm:t>
        <a:bodyPr/>
        <a:lstStyle/>
        <a:p>
          <a:endParaRPr lang="en-US"/>
        </a:p>
      </dgm:t>
    </dgm:pt>
    <dgm:pt modelId="{4868EE59-7E56-4146-842D-2589AA1507E3}" type="sibTrans" cxnId="{008100C8-1C20-44D7-87BF-C174CA9F212A}">
      <dgm:prSet/>
      <dgm:spPr/>
      <dgm:t>
        <a:bodyPr/>
        <a:lstStyle/>
        <a:p>
          <a:endParaRPr lang="en-US"/>
        </a:p>
      </dgm:t>
    </dgm:pt>
    <dgm:pt modelId="{5AC1838F-A1FD-45E3-AAD0-AED4DBD12128}">
      <dgm:prSet phldrT="[Text]"/>
      <dgm:spPr/>
      <dgm:t>
        <a:bodyPr/>
        <a:lstStyle/>
        <a:p>
          <a:r>
            <a:rPr lang="en-US" dirty="0"/>
            <a:t>Energy </a:t>
          </a:r>
        </a:p>
      </dgm:t>
    </dgm:pt>
    <dgm:pt modelId="{AC49B28B-C391-43ED-A801-20A4542643B8}" type="parTrans" cxnId="{BF55F851-4CE4-4D56-9131-A2137FBB5BB4}">
      <dgm:prSet/>
      <dgm:spPr/>
      <dgm:t>
        <a:bodyPr/>
        <a:lstStyle/>
        <a:p>
          <a:endParaRPr lang="en-US"/>
        </a:p>
      </dgm:t>
    </dgm:pt>
    <dgm:pt modelId="{C8A1D9DB-AB59-46D4-A919-BAAC856ECACC}" type="sibTrans" cxnId="{BF55F851-4CE4-4D56-9131-A2137FBB5BB4}">
      <dgm:prSet/>
      <dgm:spPr/>
      <dgm:t>
        <a:bodyPr/>
        <a:lstStyle/>
        <a:p>
          <a:endParaRPr lang="en-US"/>
        </a:p>
      </dgm:t>
    </dgm:pt>
    <dgm:pt modelId="{040C08A1-63F4-4449-8C91-D8FDA20C02B8}">
      <dgm:prSet phldrT="[Text]"/>
      <dgm:spPr/>
      <dgm:t>
        <a:bodyPr/>
        <a:lstStyle/>
        <a:p>
          <a:r>
            <a:rPr lang="en-US" dirty="0"/>
            <a:t>Money </a:t>
          </a:r>
        </a:p>
      </dgm:t>
    </dgm:pt>
    <dgm:pt modelId="{C5029450-8AA0-40A3-AC53-BC86151EEFF5}" type="parTrans" cxnId="{B6052703-6E4B-427A-94FF-9D5B2F71E0DC}">
      <dgm:prSet/>
      <dgm:spPr/>
      <dgm:t>
        <a:bodyPr/>
        <a:lstStyle/>
        <a:p>
          <a:endParaRPr lang="en-US"/>
        </a:p>
      </dgm:t>
    </dgm:pt>
    <dgm:pt modelId="{80FEED69-D36F-4CE6-8D19-56A897337F8B}" type="sibTrans" cxnId="{B6052703-6E4B-427A-94FF-9D5B2F71E0DC}">
      <dgm:prSet/>
      <dgm:spPr/>
      <dgm:t>
        <a:bodyPr/>
        <a:lstStyle/>
        <a:p>
          <a:endParaRPr lang="en-US"/>
        </a:p>
      </dgm:t>
    </dgm:pt>
    <dgm:pt modelId="{8B016968-1F65-4E2D-ACD7-80CB4DADBB7B}" type="pres">
      <dgm:prSet presAssocID="{49993BE4-2AA8-4633-900C-B1C2DF38521A}" presName="CompostProcess" presStyleCnt="0">
        <dgm:presLayoutVars>
          <dgm:dir/>
          <dgm:resizeHandles val="exact"/>
        </dgm:presLayoutVars>
      </dgm:prSet>
      <dgm:spPr/>
    </dgm:pt>
    <dgm:pt modelId="{4A23B7A1-6170-49DC-B56B-8D3C54E350F2}" type="pres">
      <dgm:prSet presAssocID="{49993BE4-2AA8-4633-900C-B1C2DF38521A}" presName="arrow" presStyleLbl="bgShp" presStyleIdx="0" presStyleCnt="1"/>
      <dgm:spPr/>
    </dgm:pt>
    <dgm:pt modelId="{351C1D91-0387-4CEC-B3DA-D21635281EB6}" type="pres">
      <dgm:prSet presAssocID="{49993BE4-2AA8-4633-900C-B1C2DF38521A}" presName="linearProcess" presStyleCnt="0"/>
      <dgm:spPr/>
    </dgm:pt>
    <dgm:pt modelId="{37F9BCFB-CD89-41DA-B60B-77BF6B443231}" type="pres">
      <dgm:prSet presAssocID="{FACD5054-5732-4CA6-BF47-5569ADDA37D8}" presName="textNode" presStyleLbl="node1" presStyleIdx="0" presStyleCnt="3">
        <dgm:presLayoutVars>
          <dgm:bulletEnabled val="1"/>
        </dgm:presLayoutVars>
      </dgm:prSet>
      <dgm:spPr/>
    </dgm:pt>
    <dgm:pt modelId="{BA446CBA-B0AF-470D-B1DC-D9D0CCA983CD}" type="pres">
      <dgm:prSet presAssocID="{4868EE59-7E56-4146-842D-2589AA1507E3}" presName="sibTrans" presStyleCnt="0"/>
      <dgm:spPr/>
    </dgm:pt>
    <dgm:pt modelId="{6F600DD8-4759-4116-BC09-B388BA24C282}" type="pres">
      <dgm:prSet presAssocID="{5AC1838F-A1FD-45E3-AAD0-AED4DBD12128}" presName="textNode" presStyleLbl="node1" presStyleIdx="1" presStyleCnt="3">
        <dgm:presLayoutVars>
          <dgm:bulletEnabled val="1"/>
        </dgm:presLayoutVars>
      </dgm:prSet>
      <dgm:spPr/>
    </dgm:pt>
    <dgm:pt modelId="{1270137C-8620-48A5-83C2-923F9ECB316E}" type="pres">
      <dgm:prSet presAssocID="{C8A1D9DB-AB59-46D4-A919-BAAC856ECACC}" presName="sibTrans" presStyleCnt="0"/>
      <dgm:spPr/>
    </dgm:pt>
    <dgm:pt modelId="{46B63EA5-84C9-447A-A37E-4463E0714EF4}" type="pres">
      <dgm:prSet presAssocID="{040C08A1-63F4-4449-8C91-D8FDA20C02B8}" presName="textNode" presStyleLbl="node1" presStyleIdx="2" presStyleCnt="3" custLinFactX="8845" custLinFactNeighborX="100000">
        <dgm:presLayoutVars>
          <dgm:bulletEnabled val="1"/>
        </dgm:presLayoutVars>
      </dgm:prSet>
      <dgm:spPr/>
    </dgm:pt>
  </dgm:ptLst>
  <dgm:cxnLst>
    <dgm:cxn modelId="{B6052703-6E4B-427A-94FF-9D5B2F71E0DC}" srcId="{49993BE4-2AA8-4633-900C-B1C2DF38521A}" destId="{040C08A1-63F4-4449-8C91-D8FDA20C02B8}" srcOrd="2" destOrd="0" parTransId="{C5029450-8AA0-40A3-AC53-BC86151EEFF5}" sibTransId="{80FEED69-D36F-4CE6-8D19-56A897337F8B}"/>
    <dgm:cxn modelId="{B4E96445-2232-4119-8874-C9D55B0805F1}" type="presOf" srcId="{5AC1838F-A1FD-45E3-AAD0-AED4DBD12128}" destId="{6F600DD8-4759-4116-BC09-B388BA24C282}" srcOrd="0" destOrd="0" presId="urn:microsoft.com/office/officeart/2005/8/layout/hProcess9"/>
    <dgm:cxn modelId="{BF55F851-4CE4-4D56-9131-A2137FBB5BB4}" srcId="{49993BE4-2AA8-4633-900C-B1C2DF38521A}" destId="{5AC1838F-A1FD-45E3-AAD0-AED4DBD12128}" srcOrd="1" destOrd="0" parTransId="{AC49B28B-C391-43ED-A801-20A4542643B8}" sibTransId="{C8A1D9DB-AB59-46D4-A919-BAAC856ECACC}"/>
    <dgm:cxn modelId="{E5BD8296-15C3-4286-8ED2-5278EC6EB656}" type="presOf" srcId="{49993BE4-2AA8-4633-900C-B1C2DF38521A}" destId="{8B016968-1F65-4E2D-ACD7-80CB4DADBB7B}" srcOrd="0" destOrd="0" presId="urn:microsoft.com/office/officeart/2005/8/layout/hProcess9"/>
    <dgm:cxn modelId="{2AE1589D-585B-4C38-8AF5-70A56CD1695A}" type="presOf" srcId="{040C08A1-63F4-4449-8C91-D8FDA20C02B8}" destId="{46B63EA5-84C9-447A-A37E-4463E0714EF4}" srcOrd="0" destOrd="0" presId="urn:microsoft.com/office/officeart/2005/8/layout/hProcess9"/>
    <dgm:cxn modelId="{BDB7D9A4-9CA8-4665-9845-1E0AC55B46DF}" type="presOf" srcId="{FACD5054-5732-4CA6-BF47-5569ADDA37D8}" destId="{37F9BCFB-CD89-41DA-B60B-77BF6B443231}" srcOrd="0" destOrd="0" presId="urn:microsoft.com/office/officeart/2005/8/layout/hProcess9"/>
    <dgm:cxn modelId="{008100C8-1C20-44D7-87BF-C174CA9F212A}" srcId="{49993BE4-2AA8-4633-900C-B1C2DF38521A}" destId="{FACD5054-5732-4CA6-BF47-5569ADDA37D8}" srcOrd="0" destOrd="0" parTransId="{0445D470-D6C0-4664-9900-1D9A6A176BC4}" sibTransId="{4868EE59-7E56-4146-842D-2589AA1507E3}"/>
    <dgm:cxn modelId="{A5BC55C1-1E55-47D3-9BA9-6E89C7B5583D}" type="presParOf" srcId="{8B016968-1F65-4E2D-ACD7-80CB4DADBB7B}" destId="{4A23B7A1-6170-49DC-B56B-8D3C54E350F2}" srcOrd="0" destOrd="0" presId="urn:microsoft.com/office/officeart/2005/8/layout/hProcess9"/>
    <dgm:cxn modelId="{565A27B6-35C3-4AD1-AB2B-3CF6BCFB2A78}" type="presParOf" srcId="{8B016968-1F65-4E2D-ACD7-80CB4DADBB7B}" destId="{351C1D91-0387-4CEC-B3DA-D21635281EB6}" srcOrd="1" destOrd="0" presId="urn:microsoft.com/office/officeart/2005/8/layout/hProcess9"/>
    <dgm:cxn modelId="{1AEBBC79-CBF4-4DC9-B780-7F19B2F1A5CB}" type="presParOf" srcId="{351C1D91-0387-4CEC-B3DA-D21635281EB6}" destId="{37F9BCFB-CD89-41DA-B60B-77BF6B443231}" srcOrd="0" destOrd="0" presId="urn:microsoft.com/office/officeart/2005/8/layout/hProcess9"/>
    <dgm:cxn modelId="{1B81728A-CB9D-490A-8DD6-D691563F79FC}" type="presParOf" srcId="{351C1D91-0387-4CEC-B3DA-D21635281EB6}" destId="{BA446CBA-B0AF-470D-B1DC-D9D0CCA983CD}" srcOrd="1" destOrd="0" presId="urn:microsoft.com/office/officeart/2005/8/layout/hProcess9"/>
    <dgm:cxn modelId="{2ECCCBCF-7805-4A2D-9892-DB60E06C0D30}" type="presParOf" srcId="{351C1D91-0387-4CEC-B3DA-D21635281EB6}" destId="{6F600DD8-4759-4116-BC09-B388BA24C282}" srcOrd="2" destOrd="0" presId="urn:microsoft.com/office/officeart/2005/8/layout/hProcess9"/>
    <dgm:cxn modelId="{6E00FA67-E82D-484D-B61F-413AA96B9ECE}" type="presParOf" srcId="{351C1D91-0387-4CEC-B3DA-D21635281EB6}" destId="{1270137C-8620-48A5-83C2-923F9ECB316E}" srcOrd="3" destOrd="0" presId="urn:microsoft.com/office/officeart/2005/8/layout/hProcess9"/>
    <dgm:cxn modelId="{1A0BF5D1-5645-4357-AF8C-4E3BAF72E5CD}" type="presParOf" srcId="{351C1D91-0387-4CEC-B3DA-D21635281EB6}" destId="{46B63EA5-84C9-447A-A37E-4463E0714EF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F108D5-75A6-42A6-B268-D396041562DC}"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D07760DD-4E8B-45CE-A3E1-2364FA538E2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a:t>Self/Physical/Emotional</a:t>
          </a:r>
          <a:r>
            <a:rPr lang="en-US" sz="1000" dirty="0"/>
            <a:t> </a:t>
          </a:r>
        </a:p>
      </dgm:t>
    </dgm:pt>
    <dgm:pt modelId="{9095133F-DE50-4451-9C57-1CC2FD0B8B00}" type="parTrans" cxnId="{01A4621A-78FD-400F-8C36-0F2527B615C9}">
      <dgm:prSet/>
      <dgm:spPr/>
      <dgm:t>
        <a:bodyPr/>
        <a:lstStyle/>
        <a:p>
          <a:endParaRPr lang="en-US"/>
        </a:p>
      </dgm:t>
    </dgm:pt>
    <dgm:pt modelId="{76BCFDD3-3E57-4C64-ABA8-15FC48E6B01C}" type="sibTrans" cxnId="{01A4621A-78FD-400F-8C36-0F2527B615C9}">
      <dgm:prSet/>
      <dgm:spPr/>
      <dgm:t>
        <a:bodyPr/>
        <a:lstStyle/>
        <a:p>
          <a:endParaRPr lang="en-US"/>
        </a:p>
      </dgm:t>
    </dgm:pt>
    <dgm:pt modelId="{89E2318F-410B-4610-9D89-CA8D1ABAA5EC}">
      <dgm:prSet phldrT="[Text]" custT="1"/>
      <dgm:spPr/>
      <dgm:t>
        <a:bodyPr/>
        <a:lstStyle/>
        <a:p>
          <a:r>
            <a:rPr lang="en-US" sz="2000" dirty="0"/>
            <a:t>Spiritual</a:t>
          </a:r>
          <a:r>
            <a:rPr lang="en-US" sz="1000" dirty="0"/>
            <a:t> </a:t>
          </a:r>
        </a:p>
      </dgm:t>
    </dgm:pt>
    <dgm:pt modelId="{907FBA72-27D3-41A3-9929-9C15116B1AC4}" type="parTrans" cxnId="{1B014157-C3CC-4C36-86F3-3841D62C9079}">
      <dgm:prSet/>
      <dgm:spPr/>
      <dgm:t>
        <a:bodyPr/>
        <a:lstStyle/>
        <a:p>
          <a:endParaRPr lang="en-US"/>
        </a:p>
      </dgm:t>
    </dgm:pt>
    <dgm:pt modelId="{3C23E58B-E9F7-4F5C-B882-E1996E78854E}" type="sibTrans" cxnId="{1B014157-C3CC-4C36-86F3-3841D62C9079}">
      <dgm:prSet/>
      <dgm:spPr/>
      <dgm:t>
        <a:bodyPr/>
        <a:lstStyle/>
        <a:p>
          <a:endParaRPr lang="en-US"/>
        </a:p>
      </dgm:t>
    </dgm:pt>
    <dgm:pt modelId="{FEE2F5D8-14BF-49B2-B656-0BF0ABDDCACF}">
      <dgm:prSet phldrT="[Text]" custT="1"/>
      <dgm:spPr/>
      <dgm:t>
        <a:bodyPr/>
        <a:lstStyle/>
        <a:p>
          <a:r>
            <a:rPr lang="en-US" sz="1400" dirty="0"/>
            <a:t>Relationships</a:t>
          </a:r>
        </a:p>
      </dgm:t>
    </dgm:pt>
    <dgm:pt modelId="{4921372A-D792-472C-84E8-B06200FEC088}" type="parTrans" cxnId="{4B0E64D5-7EE2-4B79-B17F-86785196FE4C}">
      <dgm:prSet/>
      <dgm:spPr/>
      <dgm:t>
        <a:bodyPr/>
        <a:lstStyle/>
        <a:p>
          <a:endParaRPr lang="en-US"/>
        </a:p>
      </dgm:t>
    </dgm:pt>
    <dgm:pt modelId="{D58C84C5-CA81-474F-A20D-2C1DAEF44EA5}" type="sibTrans" cxnId="{4B0E64D5-7EE2-4B79-B17F-86785196FE4C}">
      <dgm:prSet/>
      <dgm:spPr/>
      <dgm:t>
        <a:bodyPr/>
        <a:lstStyle/>
        <a:p>
          <a:endParaRPr lang="en-US"/>
        </a:p>
      </dgm:t>
    </dgm:pt>
    <dgm:pt modelId="{4B4769B4-DA92-48E5-BF9A-8507C4774485}">
      <dgm:prSet phldrT="[Text]" custT="1"/>
      <dgm:spPr/>
      <dgm:t>
        <a:bodyPr/>
        <a:lstStyle/>
        <a:p>
          <a:r>
            <a:rPr lang="en-US" sz="2000" dirty="0"/>
            <a:t>Work/</a:t>
          </a:r>
        </a:p>
        <a:p>
          <a:r>
            <a:rPr lang="en-US" sz="2000" dirty="0"/>
            <a:t>Network</a:t>
          </a:r>
          <a:r>
            <a:rPr lang="en-US" sz="1300" dirty="0"/>
            <a:t> </a:t>
          </a:r>
        </a:p>
      </dgm:t>
    </dgm:pt>
    <dgm:pt modelId="{E3F15D38-FCA3-4289-9601-44B58EB3F226}" type="parTrans" cxnId="{40D3B28B-91C3-4856-87A3-733CF9BB966F}">
      <dgm:prSet/>
      <dgm:spPr/>
      <dgm:t>
        <a:bodyPr/>
        <a:lstStyle/>
        <a:p>
          <a:endParaRPr lang="en-US"/>
        </a:p>
      </dgm:t>
    </dgm:pt>
    <dgm:pt modelId="{2A09968A-B98E-41EF-AD45-9E99A8523920}" type="sibTrans" cxnId="{40D3B28B-91C3-4856-87A3-733CF9BB966F}">
      <dgm:prSet/>
      <dgm:spPr/>
      <dgm:t>
        <a:bodyPr/>
        <a:lstStyle/>
        <a:p>
          <a:endParaRPr lang="en-US"/>
        </a:p>
      </dgm:t>
    </dgm:pt>
    <dgm:pt modelId="{3086F8D6-56F2-4779-AEE9-0EC5379A2F9F}">
      <dgm:prSet phldrT="[Text]" custT="1"/>
      <dgm:spPr/>
      <dgm:t>
        <a:bodyPr/>
        <a:lstStyle/>
        <a:p>
          <a:r>
            <a:rPr lang="en-US" sz="2000" dirty="0"/>
            <a:t>Financial</a:t>
          </a:r>
          <a:r>
            <a:rPr lang="en-US" sz="1000" dirty="0"/>
            <a:t>  </a:t>
          </a:r>
        </a:p>
      </dgm:t>
    </dgm:pt>
    <dgm:pt modelId="{A4423885-09BB-4EFC-8CC5-45D7E2938015}" type="parTrans" cxnId="{9F956A9D-73EE-4B7B-908B-E3DCC685A4B0}">
      <dgm:prSet/>
      <dgm:spPr/>
      <dgm:t>
        <a:bodyPr/>
        <a:lstStyle/>
        <a:p>
          <a:endParaRPr lang="en-US"/>
        </a:p>
      </dgm:t>
    </dgm:pt>
    <dgm:pt modelId="{65C06F76-77FD-48FC-A65C-9A6037716E01}" type="sibTrans" cxnId="{9F956A9D-73EE-4B7B-908B-E3DCC685A4B0}">
      <dgm:prSet/>
      <dgm:spPr/>
      <dgm:t>
        <a:bodyPr/>
        <a:lstStyle/>
        <a:p>
          <a:endParaRPr lang="en-US"/>
        </a:p>
      </dgm:t>
    </dgm:pt>
    <dgm:pt modelId="{7CAC12EB-98D4-4DDC-87D3-69672BB9C550}">
      <dgm:prSet phldrT="[Text]" custT="1"/>
      <dgm:spPr/>
      <dgm:t>
        <a:bodyPr/>
        <a:lstStyle/>
        <a:p>
          <a:r>
            <a:rPr lang="en-US" sz="2400" dirty="0"/>
            <a:t>Nature</a:t>
          </a:r>
        </a:p>
      </dgm:t>
    </dgm:pt>
    <dgm:pt modelId="{52C87B24-AC6E-4E45-8412-EC2C7DD95095}" type="parTrans" cxnId="{CEB16F7D-E1BC-403C-AFB0-867FC93B0B36}">
      <dgm:prSet/>
      <dgm:spPr/>
      <dgm:t>
        <a:bodyPr/>
        <a:lstStyle/>
        <a:p>
          <a:endParaRPr lang="en-US"/>
        </a:p>
      </dgm:t>
    </dgm:pt>
    <dgm:pt modelId="{16A71A8F-068E-497E-8057-267BB4BB3867}" type="sibTrans" cxnId="{CEB16F7D-E1BC-403C-AFB0-867FC93B0B36}">
      <dgm:prSet/>
      <dgm:spPr/>
      <dgm:t>
        <a:bodyPr/>
        <a:lstStyle/>
        <a:p>
          <a:endParaRPr lang="en-US"/>
        </a:p>
      </dgm:t>
    </dgm:pt>
    <dgm:pt modelId="{D615D726-3A0E-4C3A-BF93-BBAE26F11764}">
      <dgm:prSet phldrT="[Text]" custT="1"/>
      <dgm:spPr/>
      <dgm:t>
        <a:bodyPr/>
        <a:lstStyle/>
        <a:p>
          <a:r>
            <a:rPr lang="en-US" sz="2800" dirty="0"/>
            <a:t>Home</a:t>
          </a:r>
        </a:p>
      </dgm:t>
    </dgm:pt>
    <dgm:pt modelId="{7233E9E3-008A-46B5-8350-E97FF2008021}" type="sibTrans" cxnId="{89845E1F-900B-4BF6-A351-BD9C8F11E5BF}">
      <dgm:prSet/>
      <dgm:spPr/>
      <dgm:t>
        <a:bodyPr/>
        <a:lstStyle/>
        <a:p>
          <a:endParaRPr lang="en-US"/>
        </a:p>
      </dgm:t>
    </dgm:pt>
    <dgm:pt modelId="{FB8B65E8-85B2-47E6-A590-04B3E9D86800}" type="parTrans" cxnId="{89845E1F-900B-4BF6-A351-BD9C8F11E5BF}">
      <dgm:prSet/>
      <dgm:spPr/>
      <dgm:t>
        <a:bodyPr/>
        <a:lstStyle/>
        <a:p>
          <a:endParaRPr lang="en-US"/>
        </a:p>
      </dgm:t>
    </dgm:pt>
    <dgm:pt modelId="{48E0B5DC-B025-4C24-8290-541DACDC20E1}" type="pres">
      <dgm:prSet presAssocID="{7CF108D5-75A6-42A6-B268-D396041562DC}" presName="Name0" presStyleCnt="0">
        <dgm:presLayoutVars>
          <dgm:chMax val="1"/>
          <dgm:chPref val="1"/>
          <dgm:dir/>
          <dgm:animOne val="branch"/>
          <dgm:animLvl val="lvl"/>
        </dgm:presLayoutVars>
      </dgm:prSet>
      <dgm:spPr/>
    </dgm:pt>
    <dgm:pt modelId="{DF4B76D1-A09D-40E7-8F79-3124F2535135}" type="pres">
      <dgm:prSet presAssocID="{D07760DD-4E8B-45CE-A3E1-2364FA538E21}" presName="Parent" presStyleLbl="node0" presStyleIdx="0" presStyleCnt="1">
        <dgm:presLayoutVars>
          <dgm:chMax val="6"/>
          <dgm:chPref val="6"/>
        </dgm:presLayoutVars>
      </dgm:prSet>
      <dgm:spPr/>
    </dgm:pt>
    <dgm:pt modelId="{CB2B9091-8022-4DB1-920C-08DCB0B6C348}" type="pres">
      <dgm:prSet presAssocID="{89E2318F-410B-4610-9D89-CA8D1ABAA5EC}" presName="Accent1" presStyleCnt="0"/>
      <dgm:spPr/>
    </dgm:pt>
    <dgm:pt modelId="{6EFDB84B-626A-4F32-87A4-AD624203CFF3}" type="pres">
      <dgm:prSet presAssocID="{89E2318F-410B-4610-9D89-CA8D1ABAA5EC}" presName="Accent" presStyleLbl="bgShp" presStyleIdx="0" presStyleCnt="6"/>
      <dgm:spPr/>
    </dgm:pt>
    <dgm:pt modelId="{8E3DBCE0-B644-486A-81BA-2D113ADC3D97}" type="pres">
      <dgm:prSet presAssocID="{89E2318F-410B-4610-9D89-CA8D1ABAA5EC}" presName="Child1" presStyleLbl="node1" presStyleIdx="0" presStyleCnt="6">
        <dgm:presLayoutVars>
          <dgm:chMax val="0"/>
          <dgm:chPref val="0"/>
          <dgm:bulletEnabled val="1"/>
        </dgm:presLayoutVars>
      </dgm:prSet>
      <dgm:spPr/>
    </dgm:pt>
    <dgm:pt modelId="{755ED023-4BCB-47EA-BB14-A50969D87545}" type="pres">
      <dgm:prSet presAssocID="{FEE2F5D8-14BF-49B2-B656-0BF0ABDDCACF}" presName="Accent2" presStyleCnt="0"/>
      <dgm:spPr/>
    </dgm:pt>
    <dgm:pt modelId="{9B0A1662-D666-4369-B23F-83167F017B3F}" type="pres">
      <dgm:prSet presAssocID="{FEE2F5D8-14BF-49B2-B656-0BF0ABDDCACF}" presName="Accent" presStyleLbl="bgShp" presStyleIdx="1" presStyleCnt="6"/>
      <dgm:spPr/>
    </dgm:pt>
    <dgm:pt modelId="{62EAD21D-51C2-47E3-8710-EE87CB4E76B2}" type="pres">
      <dgm:prSet presAssocID="{FEE2F5D8-14BF-49B2-B656-0BF0ABDDCACF}" presName="Child2" presStyleLbl="node1" presStyleIdx="1" presStyleCnt="6">
        <dgm:presLayoutVars>
          <dgm:chMax val="0"/>
          <dgm:chPref val="0"/>
          <dgm:bulletEnabled val="1"/>
        </dgm:presLayoutVars>
      </dgm:prSet>
      <dgm:spPr/>
    </dgm:pt>
    <dgm:pt modelId="{36A88711-581B-4A77-8E7B-3F06A0E7717F}" type="pres">
      <dgm:prSet presAssocID="{D615D726-3A0E-4C3A-BF93-BBAE26F11764}" presName="Accent3" presStyleCnt="0"/>
      <dgm:spPr/>
    </dgm:pt>
    <dgm:pt modelId="{D45A85D6-1F6A-4E60-9E8B-014586CFEA8D}" type="pres">
      <dgm:prSet presAssocID="{D615D726-3A0E-4C3A-BF93-BBAE26F11764}" presName="Accent" presStyleLbl="bgShp" presStyleIdx="2" presStyleCnt="6"/>
      <dgm:spPr/>
    </dgm:pt>
    <dgm:pt modelId="{807CFF41-D374-41B5-9093-3A074AB15387}" type="pres">
      <dgm:prSet presAssocID="{D615D726-3A0E-4C3A-BF93-BBAE26F11764}" presName="Child3" presStyleLbl="node1" presStyleIdx="2" presStyleCnt="6">
        <dgm:presLayoutVars>
          <dgm:chMax val="0"/>
          <dgm:chPref val="0"/>
          <dgm:bulletEnabled val="1"/>
        </dgm:presLayoutVars>
      </dgm:prSet>
      <dgm:spPr/>
    </dgm:pt>
    <dgm:pt modelId="{6AD2CA08-3CC9-481F-8EA0-CACEE6CA814D}" type="pres">
      <dgm:prSet presAssocID="{4B4769B4-DA92-48E5-BF9A-8507C4774485}" presName="Accent4" presStyleCnt="0"/>
      <dgm:spPr/>
    </dgm:pt>
    <dgm:pt modelId="{529BE15D-3359-4781-BDDC-C4B7EDB7BA35}" type="pres">
      <dgm:prSet presAssocID="{4B4769B4-DA92-48E5-BF9A-8507C4774485}" presName="Accent" presStyleLbl="bgShp" presStyleIdx="3" presStyleCnt="6"/>
      <dgm:spPr/>
    </dgm:pt>
    <dgm:pt modelId="{678366CE-9268-424B-8025-AAC909D4EB5F}" type="pres">
      <dgm:prSet presAssocID="{4B4769B4-DA92-48E5-BF9A-8507C4774485}" presName="Child4" presStyleLbl="node1" presStyleIdx="3" presStyleCnt="6">
        <dgm:presLayoutVars>
          <dgm:chMax val="0"/>
          <dgm:chPref val="0"/>
          <dgm:bulletEnabled val="1"/>
        </dgm:presLayoutVars>
      </dgm:prSet>
      <dgm:spPr/>
    </dgm:pt>
    <dgm:pt modelId="{AD6D57FD-8B63-4040-8AC4-085F179B943B}" type="pres">
      <dgm:prSet presAssocID="{3086F8D6-56F2-4779-AEE9-0EC5379A2F9F}" presName="Accent5" presStyleCnt="0"/>
      <dgm:spPr/>
    </dgm:pt>
    <dgm:pt modelId="{A8060879-9EB9-4336-A4EE-D0DE5AB4D6D0}" type="pres">
      <dgm:prSet presAssocID="{3086F8D6-56F2-4779-AEE9-0EC5379A2F9F}" presName="Accent" presStyleLbl="bgShp" presStyleIdx="4" presStyleCnt="6"/>
      <dgm:spPr/>
    </dgm:pt>
    <dgm:pt modelId="{2F289D22-FAF1-4D7E-AB37-CF8DE2E2A0A0}" type="pres">
      <dgm:prSet presAssocID="{3086F8D6-56F2-4779-AEE9-0EC5379A2F9F}" presName="Child5" presStyleLbl="node1" presStyleIdx="4" presStyleCnt="6">
        <dgm:presLayoutVars>
          <dgm:chMax val="0"/>
          <dgm:chPref val="0"/>
          <dgm:bulletEnabled val="1"/>
        </dgm:presLayoutVars>
      </dgm:prSet>
      <dgm:spPr/>
    </dgm:pt>
    <dgm:pt modelId="{D567B956-5AFA-4015-B3D9-3D2A2992363D}" type="pres">
      <dgm:prSet presAssocID="{7CAC12EB-98D4-4DDC-87D3-69672BB9C550}" presName="Accent6" presStyleCnt="0"/>
      <dgm:spPr/>
    </dgm:pt>
    <dgm:pt modelId="{ECC9A113-F424-4EB2-8054-D5546A520E68}" type="pres">
      <dgm:prSet presAssocID="{7CAC12EB-98D4-4DDC-87D3-69672BB9C550}" presName="Accent" presStyleLbl="bgShp" presStyleIdx="5" presStyleCnt="6"/>
      <dgm:spPr/>
    </dgm:pt>
    <dgm:pt modelId="{D109802F-637A-43CA-A7EA-746BCD56DF41}" type="pres">
      <dgm:prSet presAssocID="{7CAC12EB-98D4-4DDC-87D3-69672BB9C550}" presName="Child6" presStyleLbl="node1" presStyleIdx="5" presStyleCnt="6">
        <dgm:presLayoutVars>
          <dgm:chMax val="0"/>
          <dgm:chPref val="0"/>
          <dgm:bulletEnabled val="1"/>
        </dgm:presLayoutVars>
      </dgm:prSet>
      <dgm:spPr/>
    </dgm:pt>
  </dgm:ptLst>
  <dgm:cxnLst>
    <dgm:cxn modelId="{7985540E-CD41-4008-95E0-AF41CD9E7C46}" type="presOf" srcId="{4B4769B4-DA92-48E5-BF9A-8507C4774485}" destId="{678366CE-9268-424B-8025-AAC909D4EB5F}" srcOrd="0" destOrd="0" presId="urn:microsoft.com/office/officeart/2011/layout/HexagonRadial"/>
    <dgm:cxn modelId="{17A37110-6495-436C-8014-BB44E16D9980}" type="presOf" srcId="{7CF108D5-75A6-42A6-B268-D396041562DC}" destId="{48E0B5DC-B025-4C24-8290-541DACDC20E1}" srcOrd="0" destOrd="0" presId="urn:microsoft.com/office/officeart/2011/layout/HexagonRadial"/>
    <dgm:cxn modelId="{01A4621A-78FD-400F-8C36-0F2527B615C9}" srcId="{7CF108D5-75A6-42A6-B268-D396041562DC}" destId="{D07760DD-4E8B-45CE-A3E1-2364FA538E21}" srcOrd="0" destOrd="0" parTransId="{9095133F-DE50-4451-9C57-1CC2FD0B8B00}" sibTransId="{76BCFDD3-3E57-4C64-ABA8-15FC48E6B01C}"/>
    <dgm:cxn modelId="{DEA90F1F-15B8-4267-A370-FE47A2978106}" type="presOf" srcId="{3086F8D6-56F2-4779-AEE9-0EC5379A2F9F}" destId="{2F289D22-FAF1-4D7E-AB37-CF8DE2E2A0A0}" srcOrd="0" destOrd="0" presId="urn:microsoft.com/office/officeart/2011/layout/HexagonRadial"/>
    <dgm:cxn modelId="{89845E1F-900B-4BF6-A351-BD9C8F11E5BF}" srcId="{D07760DD-4E8B-45CE-A3E1-2364FA538E21}" destId="{D615D726-3A0E-4C3A-BF93-BBAE26F11764}" srcOrd="2" destOrd="0" parTransId="{FB8B65E8-85B2-47E6-A590-04B3E9D86800}" sibTransId="{7233E9E3-008A-46B5-8350-E97FF2008021}"/>
    <dgm:cxn modelId="{CF732349-DBC3-405D-AB4E-F1B8D3679233}" type="presOf" srcId="{FEE2F5D8-14BF-49B2-B656-0BF0ABDDCACF}" destId="{62EAD21D-51C2-47E3-8710-EE87CB4E76B2}" srcOrd="0" destOrd="0" presId="urn:microsoft.com/office/officeart/2011/layout/HexagonRadial"/>
    <dgm:cxn modelId="{A0FB6B76-FF9D-458D-B780-F78E7D1B0B36}" type="presOf" srcId="{7CAC12EB-98D4-4DDC-87D3-69672BB9C550}" destId="{D109802F-637A-43CA-A7EA-746BCD56DF41}" srcOrd="0" destOrd="0" presId="urn:microsoft.com/office/officeart/2011/layout/HexagonRadial"/>
    <dgm:cxn modelId="{1B014157-C3CC-4C36-86F3-3841D62C9079}" srcId="{D07760DD-4E8B-45CE-A3E1-2364FA538E21}" destId="{89E2318F-410B-4610-9D89-CA8D1ABAA5EC}" srcOrd="0" destOrd="0" parTransId="{907FBA72-27D3-41A3-9929-9C15116B1AC4}" sibTransId="{3C23E58B-E9F7-4F5C-B882-E1996E78854E}"/>
    <dgm:cxn modelId="{6409CF79-90C7-44B5-B1D8-535AB89C2225}" type="presOf" srcId="{89E2318F-410B-4610-9D89-CA8D1ABAA5EC}" destId="{8E3DBCE0-B644-486A-81BA-2D113ADC3D97}" srcOrd="0" destOrd="0" presId="urn:microsoft.com/office/officeart/2011/layout/HexagonRadial"/>
    <dgm:cxn modelId="{CEB16F7D-E1BC-403C-AFB0-867FC93B0B36}" srcId="{D07760DD-4E8B-45CE-A3E1-2364FA538E21}" destId="{7CAC12EB-98D4-4DDC-87D3-69672BB9C550}" srcOrd="5" destOrd="0" parTransId="{52C87B24-AC6E-4E45-8412-EC2C7DD95095}" sibTransId="{16A71A8F-068E-497E-8057-267BB4BB3867}"/>
    <dgm:cxn modelId="{40D3B28B-91C3-4856-87A3-733CF9BB966F}" srcId="{D07760DD-4E8B-45CE-A3E1-2364FA538E21}" destId="{4B4769B4-DA92-48E5-BF9A-8507C4774485}" srcOrd="3" destOrd="0" parTransId="{E3F15D38-FCA3-4289-9601-44B58EB3F226}" sibTransId="{2A09968A-B98E-41EF-AD45-9E99A8523920}"/>
    <dgm:cxn modelId="{9F956A9D-73EE-4B7B-908B-E3DCC685A4B0}" srcId="{D07760DD-4E8B-45CE-A3E1-2364FA538E21}" destId="{3086F8D6-56F2-4779-AEE9-0EC5379A2F9F}" srcOrd="4" destOrd="0" parTransId="{A4423885-09BB-4EFC-8CC5-45D7E2938015}" sibTransId="{65C06F76-77FD-48FC-A65C-9A6037716E01}"/>
    <dgm:cxn modelId="{23FAC4B1-CED8-4E76-8181-C7F48A8E0DD2}" type="presOf" srcId="{D615D726-3A0E-4C3A-BF93-BBAE26F11764}" destId="{807CFF41-D374-41B5-9093-3A074AB15387}" srcOrd="0" destOrd="0" presId="urn:microsoft.com/office/officeart/2011/layout/HexagonRadial"/>
    <dgm:cxn modelId="{C1F692D0-D7C6-4E98-AC5D-686C1C6F9CBA}" type="presOf" srcId="{D07760DD-4E8B-45CE-A3E1-2364FA538E21}" destId="{DF4B76D1-A09D-40E7-8F79-3124F2535135}" srcOrd="0" destOrd="0" presId="urn:microsoft.com/office/officeart/2011/layout/HexagonRadial"/>
    <dgm:cxn modelId="{4B0E64D5-7EE2-4B79-B17F-86785196FE4C}" srcId="{D07760DD-4E8B-45CE-A3E1-2364FA538E21}" destId="{FEE2F5D8-14BF-49B2-B656-0BF0ABDDCACF}" srcOrd="1" destOrd="0" parTransId="{4921372A-D792-472C-84E8-B06200FEC088}" sibTransId="{D58C84C5-CA81-474F-A20D-2C1DAEF44EA5}"/>
    <dgm:cxn modelId="{A5F6EC89-46F5-4424-BEC5-38D192DF17D3}" type="presParOf" srcId="{48E0B5DC-B025-4C24-8290-541DACDC20E1}" destId="{DF4B76D1-A09D-40E7-8F79-3124F2535135}" srcOrd="0" destOrd="0" presId="urn:microsoft.com/office/officeart/2011/layout/HexagonRadial"/>
    <dgm:cxn modelId="{969048BC-0273-45B3-9A22-59C1A54CFC8B}" type="presParOf" srcId="{48E0B5DC-B025-4C24-8290-541DACDC20E1}" destId="{CB2B9091-8022-4DB1-920C-08DCB0B6C348}" srcOrd="1" destOrd="0" presId="urn:microsoft.com/office/officeart/2011/layout/HexagonRadial"/>
    <dgm:cxn modelId="{6751238D-3204-4D23-B40F-E770584EB13F}" type="presParOf" srcId="{CB2B9091-8022-4DB1-920C-08DCB0B6C348}" destId="{6EFDB84B-626A-4F32-87A4-AD624203CFF3}" srcOrd="0" destOrd="0" presId="urn:microsoft.com/office/officeart/2011/layout/HexagonRadial"/>
    <dgm:cxn modelId="{918A0633-47E9-4C32-9513-0FEB3AB3FF97}" type="presParOf" srcId="{48E0B5DC-B025-4C24-8290-541DACDC20E1}" destId="{8E3DBCE0-B644-486A-81BA-2D113ADC3D97}" srcOrd="2" destOrd="0" presId="urn:microsoft.com/office/officeart/2011/layout/HexagonRadial"/>
    <dgm:cxn modelId="{7C59B873-391A-44C4-8668-FBD7E4F80980}" type="presParOf" srcId="{48E0B5DC-B025-4C24-8290-541DACDC20E1}" destId="{755ED023-4BCB-47EA-BB14-A50969D87545}" srcOrd="3" destOrd="0" presId="urn:microsoft.com/office/officeart/2011/layout/HexagonRadial"/>
    <dgm:cxn modelId="{BB2F914D-C81C-4C92-86C4-1E749077BDED}" type="presParOf" srcId="{755ED023-4BCB-47EA-BB14-A50969D87545}" destId="{9B0A1662-D666-4369-B23F-83167F017B3F}" srcOrd="0" destOrd="0" presId="urn:microsoft.com/office/officeart/2011/layout/HexagonRadial"/>
    <dgm:cxn modelId="{880C859C-F80F-4E6B-A641-BC832BBE386D}" type="presParOf" srcId="{48E0B5DC-B025-4C24-8290-541DACDC20E1}" destId="{62EAD21D-51C2-47E3-8710-EE87CB4E76B2}" srcOrd="4" destOrd="0" presId="urn:microsoft.com/office/officeart/2011/layout/HexagonRadial"/>
    <dgm:cxn modelId="{1B03DAD9-B269-4771-B16A-8455D6B17596}" type="presParOf" srcId="{48E0B5DC-B025-4C24-8290-541DACDC20E1}" destId="{36A88711-581B-4A77-8E7B-3F06A0E7717F}" srcOrd="5" destOrd="0" presId="urn:microsoft.com/office/officeart/2011/layout/HexagonRadial"/>
    <dgm:cxn modelId="{14C04222-FEF6-43F0-9EC7-65BE04F608EE}" type="presParOf" srcId="{36A88711-581B-4A77-8E7B-3F06A0E7717F}" destId="{D45A85D6-1F6A-4E60-9E8B-014586CFEA8D}" srcOrd="0" destOrd="0" presId="urn:microsoft.com/office/officeart/2011/layout/HexagonRadial"/>
    <dgm:cxn modelId="{06549996-9105-4242-8A31-E69A158D01D8}" type="presParOf" srcId="{48E0B5DC-B025-4C24-8290-541DACDC20E1}" destId="{807CFF41-D374-41B5-9093-3A074AB15387}" srcOrd="6" destOrd="0" presId="urn:microsoft.com/office/officeart/2011/layout/HexagonRadial"/>
    <dgm:cxn modelId="{F006FADC-1BD8-4379-9715-281596DBB0EC}" type="presParOf" srcId="{48E0B5DC-B025-4C24-8290-541DACDC20E1}" destId="{6AD2CA08-3CC9-481F-8EA0-CACEE6CA814D}" srcOrd="7" destOrd="0" presId="urn:microsoft.com/office/officeart/2011/layout/HexagonRadial"/>
    <dgm:cxn modelId="{016606C2-2933-4947-8B6F-872A21148DC6}" type="presParOf" srcId="{6AD2CA08-3CC9-481F-8EA0-CACEE6CA814D}" destId="{529BE15D-3359-4781-BDDC-C4B7EDB7BA35}" srcOrd="0" destOrd="0" presId="urn:microsoft.com/office/officeart/2011/layout/HexagonRadial"/>
    <dgm:cxn modelId="{69C07EAD-96E0-4A8C-8E4E-4FC49E062E77}" type="presParOf" srcId="{48E0B5DC-B025-4C24-8290-541DACDC20E1}" destId="{678366CE-9268-424B-8025-AAC909D4EB5F}" srcOrd="8" destOrd="0" presId="urn:microsoft.com/office/officeart/2011/layout/HexagonRadial"/>
    <dgm:cxn modelId="{66EE8065-0136-4C4F-AF05-3849AEF2C4BA}" type="presParOf" srcId="{48E0B5DC-B025-4C24-8290-541DACDC20E1}" destId="{AD6D57FD-8B63-4040-8AC4-085F179B943B}" srcOrd="9" destOrd="0" presId="urn:microsoft.com/office/officeart/2011/layout/HexagonRadial"/>
    <dgm:cxn modelId="{EBC71728-57CA-4795-BD7E-C6B3BEA89F5A}" type="presParOf" srcId="{AD6D57FD-8B63-4040-8AC4-085F179B943B}" destId="{A8060879-9EB9-4336-A4EE-D0DE5AB4D6D0}" srcOrd="0" destOrd="0" presId="urn:microsoft.com/office/officeart/2011/layout/HexagonRadial"/>
    <dgm:cxn modelId="{AE1A236D-5578-4011-96A1-33750EEBA032}" type="presParOf" srcId="{48E0B5DC-B025-4C24-8290-541DACDC20E1}" destId="{2F289D22-FAF1-4D7E-AB37-CF8DE2E2A0A0}" srcOrd="10" destOrd="0" presId="urn:microsoft.com/office/officeart/2011/layout/HexagonRadial"/>
    <dgm:cxn modelId="{3C58AAAB-4076-48F2-9498-33ABDEC1C787}" type="presParOf" srcId="{48E0B5DC-B025-4C24-8290-541DACDC20E1}" destId="{D567B956-5AFA-4015-B3D9-3D2A2992363D}" srcOrd="11" destOrd="0" presId="urn:microsoft.com/office/officeart/2011/layout/HexagonRadial"/>
    <dgm:cxn modelId="{5C81BB0C-5DE2-4DCA-8E8F-165E4237A1A1}" type="presParOf" srcId="{D567B956-5AFA-4015-B3D9-3D2A2992363D}" destId="{ECC9A113-F424-4EB2-8054-D5546A520E68}" srcOrd="0" destOrd="0" presId="urn:microsoft.com/office/officeart/2011/layout/HexagonRadial"/>
    <dgm:cxn modelId="{4948A9D4-49FB-4521-93FE-E190D5F095A2}" type="presParOf" srcId="{48E0B5DC-B025-4C24-8290-541DACDC20E1}" destId="{D109802F-637A-43CA-A7EA-746BCD56DF41}"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CF16E-9B87-498A-BF51-21A6B0FBF7D5}">
      <dsp:nvSpPr>
        <dsp:cNvPr id="0" name=""/>
        <dsp:cNvSpPr/>
      </dsp:nvSpPr>
      <dsp:spPr>
        <a:xfrm>
          <a:off x="1165909" y="342391"/>
          <a:ext cx="3702066" cy="3700319"/>
        </a:xfrm>
        <a:prstGeom prst="pie">
          <a:avLst>
            <a:gd name="adj1" fmla="val 16200000"/>
            <a:gd name="adj2" fmla="val 1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Thoughts</a:t>
          </a:r>
        </a:p>
      </dsp:txBody>
      <dsp:txXfrm>
        <a:off x="3116986" y="1126507"/>
        <a:ext cx="1322166" cy="1101285"/>
      </dsp:txXfrm>
    </dsp:sp>
    <dsp:sp modelId="{5C1A002B-EE71-409A-BF86-3697A4A9EE01}">
      <dsp:nvSpPr>
        <dsp:cNvPr id="0" name=""/>
        <dsp:cNvSpPr/>
      </dsp:nvSpPr>
      <dsp:spPr>
        <a:xfrm>
          <a:off x="1039821" y="429283"/>
          <a:ext cx="3797808" cy="3797808"/>
        </a:xfrm>
        <a:prstGeom prst="pie">
          <a:avLst>
            <a:gd name="adj1" fmla="val 1800000"/>
            <a:gd name="adj2" fmla="val 90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Feeling</a:t>
          </a:r>
        </a:p>
      </dsp:txBody>
      <dsp:txXfrm>
        <a:off x="1944061" y="2893337"/>
        <a:ext cx="2034540" cy="994664"/>
      </dsp:txXfrm>
    </dsp:sp>
    <dsp:sp modelId="{03181FC1-9753-4926-BE60-78CD1AB5150B}">
      <dsp:nvSpPr>
        <dsp:cNvPr id="0" name=""/>
        <dsp:cNvSpPr/>
      </dsp:nvSpPr>
      <dsp:spPr>
        <a:xfrm>
          <a:off x="921120" y="406119"/>
          <a:ext cx="3899969" cy="3615248"/>
        </a:xfrm>
        <a:prstGeom prst="pie">
          <a:avLst>
            <a:gd name="adj1" fmla="val 90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Behavior</a:t>
          </a:r>
          <a:r>
            <a:rPr lang="en-US" sz="3200" kern="1200" dirty="0"/>
            <a:t> </a:t>
          </a:r>
        </a:p>
      </dsp:txBody>
      <dsp:txXfrm>
        <a:off x="1372866" y="1172207"/>
        <a:ext cx="1392846" cy="1075966"/>
      </dsp:txXfrm>
    </dsp:sp>
    <dsp:sp modelId="{A4B61354-09C0-4B79-A37F-4D9500007226}">
      <dsp:nvSpPr>
        <dsp:cNvPr id="0" name=""/>
        <dsp:cNvSpPr/>
      </dsp:nvSpPr>
      <dsp:spPr>
        <a:xfrm>
          <a:off x="845632" y="50342"/>
          <a:ext cx="4268013" cy="426801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8D0D0E-2718-49A0-A48D-0FFE67BD3ED7}">
      <dsp:nvSpPr>
        <dsp:cNvPr id="0" name=""/>
        <dsp:cNvSpPr/>
      </dsp:nvSpPr>
      <dsp:spPr>
        <a:xfrm>
          <a:off x="804719" y="193940"/>
          <a:ext cx="4268013" cy="426801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743656-52B6-40BC-B396-447EBD179872}">
      <dsp:nvSpPr>
        <dsp:cNvPr id="0" name=""/>
        <dsp:cNvSpPr/>
      </dsp:nvSpPr>
      <dsp:spPr>
        <a:xfrm>
          <a:off x="736300" y="80601"/>
          <a:ext cx="4268013" cy="426801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3B7A1-6170-49DC-B56B-8D3C54E350F2}">
      <dsp:nvSpPr>
        <dsp:cNvPr id="0" name=""/>
        <dsp:cNvSpPr/>
      </dsp:nvSpPr>
      <dsp:spPr>
        <a:xfrm>
          <a:off x="462914" y="0"/>
          <a:ext cx="5246370" cy="39970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F9BCFB-CD89-41DA-B60B-77BF6B443231}">
      <dsp:nvSpPr>
        <dsp:cNvPr id="0" name=""/>
        <dsp:cNvSpPr/>
      </dsp:nvSpPr>
      <dsp:spPr>
        <a:xfrm>
          <a:off x="3790" y="1199114"/>
          <a:ext cx="1922266" cy="15988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Time</a:t>
          </a:r>
        </a:p>
      </dsp:txBody>
      <dsp:txXfrm>
        <a:off x="81838" y="1277162"/>
        <a:ext cx="1766170" cy="1442723"/>
      </dsp:txXfrm>
    </dsp:sp>
    <dsp:sp modelId="{6F600DD8-4759-4116-BC09-B388BA24C282}">
      <dsp:nvSpPr>
        <dsp:cNvPr id="0" name=""/>
        <dsp:cNvSpPr/>
      </dsp:nvSpPr>
      <dsp:spPr>
        <a:xfrm>
          <a:off x="2124966" y="1199114"/>
          <a:ext cx="1922266" cy="15988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Energy </a:t>
          </a:r>
        </a:p>
      </dsp:txBody>
      <dsp:txXfrm>
        <a:off x="2203014" y="1277162"/>
        <a:ext cx="1766170" cy="1442723"/>
      </dsp:txXfrm>
    </dsp:sp>
    <dsp:sp modelId="{46B63EA5-84C9-447A-A37E-4463E0714EF4}">
      <dsp:nvSpPr>
        <dsp:cNvPr id="0" name=""/>
        <dsp:cNvSpPr/>
      </dsp:nvSpPr>
      <dsp:spPr>
        <a:xfrm>
          <a:off x="4249933" y="1199114"/>
          <a:ext cx="1922266" cy="15988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Money </a:t>
          </a:r>
        </a:p>
      </dsp:txBody>
      <dsp:txXfrm>
        <a:off x="4327981" y="1277162"/>
        <a:ext cx="1766170" cy="1442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B76D1-A09D-40E7-8F79-3124F2535135}">
      <dsp:nvSpPr>
        <dsp:cNvPr id="0" name=""/>
        <dsp:cNvSpPr/>
      </dsp:nvSpPr>
      <dsp:spPr>
        <a:xfrm>
          <a:off x="4465043" y="1532026"/>
          <a:ext cx="1947271" cy="1684468"/>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Self/Physical/Emotional</a:t>
          </a:r>
          <a:r>
            <a:rPr lang="en-US" sz="1000" kern="1200" dirty="0"/>
            <a:t> </a:t>
          </a:r>
        </a:p>
      </dsp:txBody>
      <dsp:txXfrm>
        <a:off x="4787733" y="1811166"/>
        <a:ext cx="1301891" cy="1126188"/>
      </dsp:txXfrm>
    </dsp:sp>
    <dsp:sp modelId="{9B0A1662-D666-4369-B23F-83167F017B3F}">
      <dsp:nvSpPr>
        <dsp:cNvPr id="0" name=""/>
        <dsp:cNvSpPr/>
      </dsp:nvSpPr>
      <dsp:spPr>
        <a:xfrm>
          <a:off x="5684409" y="726121"/>
          <a:ext cx="734699" cy="63304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DBCE0-B644-486A-81BA-2D113ADC3D97}">
      <dsp:nvSpPr>
        <dsp:cNvPr id="0" name=""/>
        <dsp:cNvSpPr/>
      </dsp:nvSpPr>
      <dsp:spPr>
        <a:xfrm>
          <a:off x="4644414" y="0"/>
          <a:ext cx="1595775" cy="1380533"/>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Spiritual</a:t>
          </a:r>
          <a:r>
            <a:rPr lang="en-US" sz="1000" kern="1200" dirty="0"/>
            <a:t> </a:t>
          </a:r>
        </a:p>
      </dsp:txBody>
      <dsp:txXfrm>
        <a:off x="4908868" y="228784"/>
        <a:ext cx="1066867" cy="922965"/>
      </dsp:txXfrm>
    </dsp:sp>
    <dsp:sp modelId="{D45A85D6-1F6A-4E60-9E8B-014586CFEA8D}">
      <dsp:nvSpPr>
        <dsp:cNvPr id="0" name=""/>
        <dsp:cNvSpPr/>
      </dsp:nvSpPr>
      <dsp:spPr>
        <a:xfrm>
          <a:off x="6541861" y="1909571"/>
          <a:ext cx="734699" cy="63304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AD21D-51C2-47E3-8710-EE87CB4E76B2}">
      <dsp:nvSpPr>
        <dsp:cNvPr id="0" name=""/>
        <dsp:cNvSpPr/>
      </dsp:nvSpPr>
      <dsp:spPr>
        <a:xfrm>
          <a:off x="6107926" y="849120"/>
          <a:ext cx="1595775" cy="1380533"/>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Relationships</a:t>
          </a:r>
        </a:p>
      </dsp:txBody>
      <dsp:txXfrm>
        <a:off x="6372380" y="1077904"/>
        <a:ext cx="1066867" cy="922965"/>
      </dsp:txXfrm>
    </dsp:sp>
    <dsp:sp modelId="{529BE15D-3359-4781-BDDC-C4B7EDB7BA35}">
      <dsp:nvSpPr>
        <dsp:cNvPr id="0" name=""/>
        <dsp:cNvSpPr/>
      </dsp:nvSpPr>
      <dsp:spPr>
        <a:xfrm>
          <a:off x="5946219" y="3245463"/>
          <a:ext cx="734699" cy="63304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7CFF41-D374-41B5-9093-3A074AB15387}">
      <dsp:nvSpPr>
        <dsp:cNvPr id="0" name=""/>
        <dsp:cNvSpPr/>
      </dsp:nvSpPr>
      <dsp:spPr>
        <a:xfrm>
          <a:off x="6107926" y="2518392"/>
          <a:ext cx="1595775" cy="1380533"/>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Home</a:t>
          </a:r>
        </a:p>
      </dsp:txBody>
      <dsp:txXfrm>
        <a:off x="6372380" y="2747176"/>
        <a:ext cx="1066867" cy="922965"/>
      </dsp:txXfrm>
    </dsp:sp>
    <dsp:sp modelId="{A8060879-9EB9-4336-A4EE-D0DE5AB4D6D0}">
      <dsp:nvSpPr>
        <dsp:cNvPr id="0" name=""/>
        <dsp:cNvSpPr/>
      </dsp:nvSpPr>
      <dsp:spPr>
        <a:xfrm>
          <a:off x="4468666" y="3384134"/>
          <a:ext cx="734699" cy="63304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8366CE-9268-424B-8025-AAC909D4EB5F}">
      <dsp:nvSpPr>
        <dsp:cNvPr id="0" name=""/>
        <dsp:cNvSpPr/>
      </dsp:nvSpPr>
      <dsp:spPr>
        <a:xfrm>
          <a:off x="4644414" y="3368462"/>
          <a:ext cx="1595775" cy="1380533"/>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Work/</a:t>
          </a:r>
        </a:p>
        <a:p>
          <a:pPr marL="0" lvl="0" indent="0" algn="ctr" defTabSz="889000">
            <a:lnSpc>
              <a:spcPct val="90000"/>
            </a:lnSpc>
            <a:spcBef>
              <a:spcPct val="0"/>
            </a:spcBef>
            <a:spcAft>
              <a:spcPct val="35000"/>
            </a:spcAft>
            <a:buNone/>
          </a:pPr>
          <a:r>
            <a:rPr lang="en-US" sz="2000" kern="1200" dirty="0"/>
            <a:t>Network</a:t>
          </a:r>
          <a:r>
            <a:rPr lang="en-US" sz="1300" kern="1200" dirty="0"/>
            <a:t> </a:t>
          </a:r>
        </a:p>
      </dsp:txBody>
      <dsp:txXfrm>
        <a:off x="4908868" y="3597246"/>
        <a:ext cx="1066867" cy="922965"/>
      </dsp:txXfrm>
    </dsp:sp>
    <dsp:sp modelId="{ECC9A113-F424-4EB2-8054-D5546A520E68}">
      <dsp:nvSpPr>
        <dsp:cNvPr id="0" name=""/>
        <dsp:cNvSpPr/>
      </dsp:nvSpPr>
      <dsp:spPr>
        <a:xfrm>
          <a:off x="3597173" y="2201159"/>
          <a:ext cx="734699" cy="63304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289D22-FAF1-4D7E-AB37-CF8DE2E2A0A0}">
      <dsp:nvSpPr>
        <dsp:cNvPr id="0" name=""/>
        <dsp:cNvSpPr/>
      </dsp:nvSpPr>
      <dsp:spPr>
        <a:xfrm>
          <a:off x="3174109" y="2519342"/>
          <a:ext cx="1595775" cy="1380533"/>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Financial</a:t>
          </a:r>
          <a:r>
            <a:rPr lang="en-US" sz="1000" kern="1200" dirty="0"/>
            <a:t>  </a:t>
          </a:r>
        </a:p>
      </dsp:txBody>
      <dsp:txXfrm>
        <a:off x="3438563" y="2748126"/>
        <a:ext cx="1066867" cy="922965"/>
      </dsp:txXfrm>
    </dsp:sp>
    <dsp:sp modelId="{D109802F-637A-43CA-A7EA-746BCD56DF41}">
      <dsp:nvSpPr>
        <dsp:cNvPr id="0" name=""/>
        <dsp:cNvSpPr/>
      </dsp:nvSpPr>
      <dsp:spPr>
        <a:xfrm>
          <a:off x="3174109" y="847220"/>
          <a:ext cx="1595775" cy="1380533"/>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Nature</a:t>
          </a:r>
        </a:p>
      </dsp:txBody>
      <dsp:txXfrm>
        <a:off x="3438563" y="1076004"/>
        <a:ext cx="1066867" cy="92296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F6A0D-056E-4B49-ADCD-B7A4230B379C}"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96ACC-3B9B-4A8F-B17C-76F6BCD6403B}" type="slidenum">
              <a:rPr lang="en-US" smtClean="0"/>
              <a:t>‹#›</a:t>
            </a:fld>
            <a:endParaRPr lang="en-US"/>
          </a:p>
        </p:txBody>
      </p:sp>
    </p:spTree>
    <p:extLst>
      <p:ext uri="{BB962C8B-B14F-4D97-AF65-F5344CB8AC3E}">
        <p14:creationId xmlns:p14="http://schemas.microsoft.com/office/powerpoint/2010/main" val="78997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62B67EF-29E0-447D-9372-52175DF65424}" type="datetimeFigureOut">
              <a:rPr lang="en-US" smtClean="0"/>
              <a:t>7/21/2021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9163BF2-05CE-4440-83BB-ED7554161BA6}"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66943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78506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748121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76190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34616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62B67EF-29E0-447D-9372-52175DF65424}"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075371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62B67EF-29E0-447D-9372-52175DF65424}"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65839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4002762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671377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D2BB-0B27-4FC8-BE63-DEB6B17D9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5454-72E2-4245-A6DB-3E2DDC662E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B2CE0-6830-49AC-9DB9-77EBA86DE372}"/>
              </a:ext>
            </a:extLst>
          </p:cNvPr>
          <p:cNvSpPr>
            <a:spLocks noGrp="1"/>
          </p:cNvSpPr>
          <p:nvPr>
            <p:ph type="dt" sz="half" idx="10"/>
          </p:nvPr>
        </p:nvSpPr>
        <p:spPr/>
        <p:txBody>
          <a:bodyPr/>
          <a:lstStyle/>
          <a:p>
            <a:fld id="{562B67EF-29E0-447D-9372-52175DF65424}" type="datetimeFigureOut">
              <a:rPr lang="en-US" smtClean="0"/>
              <a:t>7/21/2021</a:t>
            </a:fld>
            <a:endParaRPr lang="en-US"/>
          </a:p>
        </p:txBody>
      </p:sp>
      <p:sp>
        <p:nvSpPr>
          <p:cNvPr id="5" name="Footer Placeholder 4">
            <a:extLst>
              <a:ext uri="{FF2B5EF4-FFF2-40B4-BE49-F238E27FC236}">
                <a16:creationId xmlns:a16="http://schemas.microsoft.com/office/drawing/2014/main" id="{BE2930CE-9782-4572-82CC-B03E3BDE0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D7C1F-93E6-4703-96B5-A6D77A120893}"/>
              </a:ext>
            </a:extLst>
          </p:cNvPr>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5287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414660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9996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2B67EF-29E0-447D-9372-52175DF6542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5859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2B67EF-29E0-447D-9372-52175DF65424}" type="datetimeFigureOut">
              <a:rPr lang="en-US" smtClean="0"/>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8319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2B67EF-29E0-447D-9372-52175DF65424}"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81993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B67EF-29E0-447D-9372-52175DF65424}"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09238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4153992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21581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62B67EF-29E0-447D-9372-52175DF65424}" type="datetimeFigureOut">
              <a:rPr lang="en-US" smtClean="0"/>
              <a:t>7/21/2021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A9163BF2-05CE-4440-83BB-ED7554161BA6}" type="slidenum">
              <a:rPr lang="en-US" smtClean="0"/>
              <a:t>‹#›</a:t>
            </a:fld>
            <a:endParaRPr lang="en-US"/>
          </a:p>
        </p:txBody>
      </p:sp>
    </p:spTree>
    <p:extLst>
      <p:ext uri="{BB962C8B-B14F-4D97-AF65-F5344CB8AC3E}">
        <p14:creationId xmlns:p14="http://schemas.microsoft.com/office/powerpoint/2010/main" val="273375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ylscounseling@gmail.com" TargetMode="External"/><Relationship Id="rId2" Type="http://schemas.openxmlformats.org/officeDocument/2006/relationships/image" Target="../media/image4.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freemindfulness.org/download" TargetMode="External"/><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hyperlink" Target="http://www.livingwell.org.au/mindfulness-exercises-3/8-mindfulness-of-though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Z459cW8C3i0" TargetMode="Externa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hyperlink" Target="https://www.youtube.com/watch?v=_X0mgOOSpLU&amp;feature=emb_logo" TargetMode="External"/><Relationship Id="rId5" Type="http://schemas.openxmlformats.org/officeDocument/2006/relationships/hyperlink" Target="https://www.youtube.com/watch?v=Kvs-_22lwjA" TargetMode="External"/><Relationship Id="rId4" Type="http://schemas.openxmlformats.org/officeDocument/2006/relationships/hyperlink" Target="https://www.sleepfoundation.org/articles/why-your-child-needs-sleep-schedule-throughout-summe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6abc.com/screen-time-quarantine-coronavirus-how-to-decrease/6113392/" TargetMode="External"/><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hyperlink" Target="https://www.nationalgeographic.com/science/2020/04/coronavirus-zoom-fatigue-is-taxing-the-brain-here-is-why-that-happen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45957" y="1724728"/>
            <a:ext cx="5954843" cy="3408544"/>
          </a:xfrm>
        </p:spPr>
        <p:txBody>
          <a:bodyPr>
            <a:normAutofit fontScale="90000"/>
          </a:bodyPr>
          <a:lstStyle/>
          <a:p>
            <a:pPr algn="ctr"/>
            <a:br>
              <a:rPr lang="en-US" dirty="0">
                <a:latin typeface="AR DARLING" panose="02000000000000000000" pitchFamily="2" charset="0"/>
              </a:rPr>
            </a:br>
            <a:br>
              <a:rPr lang="en-US" dirty="0">
                <a:latin typeface="AR DARLING" panose="02000000000000000000" pitchFamily="2" charset="0"/>
              </a:rPr>
            </a:br>
            <a:r>
              <a:rPr lang="en-US" dirty="0">
                <a:latin typeface="AR DARLING" panose="02000000000000000000" pitchFamily="2" charset="0"/>
              </a:rPr>
              <a:t>The brain needs an environment for success</a:t>
            </a:r>
            <a:br>
              <a:rPr lang="en-US" dirty="0">
                <a:latin typeface="AR DARLING" panose="02000000000000000000" pitchFamily="2" charset="0"/>
              </a:rPr>
            </a:br>
            <a:endParaRPr lang="en-US" dirty="0">
              <a:latin typeface="AR DARLING" panose="02000000000000000000" pitchFamily="2" charset="0"/>
            </a:endParaRPr>
          </a:p>
        </p:txBody>
      </p:sp>
      <p:sp>
        <p:nvSpPr>
          <p:cNvPr id="5" name="Text Placeholder 4"/>
          <p:cNvSpPr>
            <a:spLocks noGrp="1"/>
          </p:cNvSpPr>
          <p:nvPr>
            <p:ph type="body" idx="1"/>
          </p:nvPr>
        </p:nvSpPr>
        <p:spPr>
          <a:xfrm>
            <a:off x="831850" y="4589463"/>
            <a:ext cx="10515600" cy="1768306"/>
          </a:xfrm>
        </p:spPr>
        <p:txBody>
          <a:bodyPr/>
          <a:lstStyle/>
          <a:p>
            <a:pPr algn="ctr"/>
            <a:r>
              <a:rPr lang="en-US" dirty="0">
                <a:solidFill>
                  <a:schemeClr val="tx1"/>
                </a:solidFill>
                <a:latin typeface="Arial Rounded MT Bold" panose="020F0704030504030204" pitchFamily="34" charset="0"/>
              </a:rPr>
              <a:t>CARYL ANN WARD LCMHC, CFLE</a:t>
            </a:r>
            <a:br>
              <a:rPr lang="en-US" dirty="0">
                <a:solidFill>
                  <a:schemeClr val="tx1"/>
                </a:solidFill>
                <a:latin typeface="Arial Rounded MT Bold" panose="020F0704030504030204" pitchFamily="34" charset="0"/>
              </a:rPr>
            </a:br>
            <a:r>
              <a:rPr lang="en-US" dirty="0">
                <a:solidFill>
                  <a:schemeClr val="tx1"/>
                </a:solidFill>
                <a:latin typeface="Arial Rounded MT Bold" panose="020F0704030504030204" pitchFamily="34" charset="0"/>
                <a:hlinkClick r:id="rId3"/>
              </a:rPr>
              <a:t>Carylscounseling@gmail.com</a:t>
            </a:r>
            <a:r>
              <a:rPr lang="en-US" dirty="0">
                <a:solidFill>
                  <a:schemeClr val="tx1"/>
                </a:solidFill>
                <a:latin typeface="Arial Rounded MT Bold" panose="020F0704030504030204" pitchFamily="34" charset="0"/>
              </a:rPr>
              <a:t> </a:t>
            </a:r>
            <a:br>
              <a:rPr lang="en-US" dirty="0">
                <a:solidFill>
                  <a:schemeClr val="tx1"/>
                </a:solidFill>
                <a:latin typeface="Arial Rounded MT Bold" panose="020F0704030504030204" pitchFamily="34" charset="0"/>
              </a:rPr>
            </a:br>
            <a:r>
              <a:rPr lang="en-US" dirty="0">
                <a:solidFill>
                  <a:schemeClr val="tx1"/>
                </a:solidFill>
                <a:latin typeface="Arial Rounded MT Bold" panose="020F0704030504030204" pitchFamily="34" charset="0"/>
              </a:rPr>
              <a:t>801.999.0179 cell</a:t>
            </a:r>
            <a:br>
              <a:rPr lang="en-US">
                <a:solidFill>
                  <a:schemeClr val="tx1"/>
                </a:solidFill>
                <a:latin typeface="Arial Rounded MT Bold" panose="020F0704030504030204" pitchFamily="34" charset="0"/>
              </a:rPr>
            </a:br>
            <a:endParaRPr lang="en-US">
              <a:solidFill>
                <a:schemeClr val="tx1"/>
              </a:solidFill>
              <a:latin typeface="Arial Rounded MT Bold" panose="020F0704030504030204" pitchFamily="34" charset="0"/>
            </a:endParaRPr>
          </a:p>
          <a:p>
            <a:pPr algn="ctr"/>
            <a:endParaRPr lang="en-US" dirty="0">
              <a:solidFill>
                <a:schemeClr val="tx1"/>
              </a:solidFill>
              <a:latin typeface="Arial Rounded MT Bold" panose="020F0704030504030204" pitchFamily="34"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tretch>
            <a:fillRect/>
          </a:stretch>
        </p:blipFill>
        <p:spPr>
          <a:xfrm>
            <a:off x="5934503" y="709707"/>
            <a:ext cx="5294334" cy="3117660"/>
          </a:xfrm>
          <a:prstGeom prst="rect">
            <a:avLst/>
          </a:prstGeom>
          <a:scene3d>
            <a:camera prst="isometricOffAxis1Right"/>
            <a:lightRig rig="threePt" dir="t"/>
          </a:scene3d>
        </p:spPr>
      </p:pic>
    </p:spTree>
    <p:extLst>
      <p:ext uri="{BB962C8B-B14F-4D97-AF65-F5344CB8AC3E}">
        <p14:creationId xmlns:p14="http://schemas.microsoft.com/office/powerpoint/2010/main" val="391876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838200" y="365126"/>
            <a:ext cx="10515600" cy="915026"/>
          </a:xfrm>
        </p:spPr>
        <p:txBody>
          <a:bodyPr/>
          <a:lstStyle/>
          <a:p>
            <a:r>
              <a:rPr lang="en-US" dirty="0">
                <a:latin typeface="Arial Rounded MT Bold" panose="020F0704030504030204" pitchFamily="34" charset="0"/>
              </a:rPr>
              <a:t> Time Tips 168 Hours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sp>
        <p:nvSpPr>
          <p:cNvPr id="4" name="Content Placeholder 5"/>
          <p:cNvSpPr txBox="1">
            <a:spLocks/>
          </p:cNvSpPr>
          <p:nvPr/>
        </p:nvSpPr>
        <p:spPr>
          <a:xfrm>
            <a:off x="463463" y="2006046"/>
            <a:ext cx="5358747" cy="29292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Commitments</a:t>
            </a:r>
          </a:p>
          <a:p>
            <a:r>
              <a:rPr lang="en-US" dirty="0"/>
              <a:t>Appointments</a:t>
            </a:r>
          </a:p>
          <a:p>
            <a:r>
              <a:rPr lang="en-US" dirty="0"/>
              <a:t>Schedules</a:t>
            </a:r>
          </a:p>
          <a:p>
            <a:r>
              <a:rPr lang="en-US" dirty="0"/>
              <a:t>Goals/Projects </a:t>
            </a:r>
          </a:p>
          <a:p>
            <a:r>
              <a:rPr lang="en-US" dirty="0"/>
              <a:t>Activates</a:t>
            </a:r>
          </a:p>
        </p:txBody>
      </p:sp>
      <p:sp>
        <p:nvSpPr>
          <p:cNvPr id="5" name="Content Placeholder 7"/>
          <p:cNvSpPr txBox="1">
            <a:spLocks/>
          </p:cNvSpPr>
          <p:nvPr/>
        </p:nvSpPr>
        <p:spPr>
          <a:xfrm>
            <a:off x="5975380" y="2006046"/>
            <a:ext cx="5292695" cy="27663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Values</a:t>
            </a:r>
          </a:p>
          <a:p>
            <a:r>
              <a:rPr lang="en-US" dirty="0"/>
              <a:t>Principles</a:t>
            </a:r>
          </a:p>
          <a:p>
            <a:r>
              <a:rPr lang="en-US" dirty="0"/>
              <a:t>Mission</a:t>
            </a:r>
          </a:p>
          <a:p>
            <a:r>
              <a:rPr lang="en-US" dirty="0"/>
              <a:t>Direction</a:t>
            </a:r>
          </a:p>
          <a:p>
            <a:r>
              <a:rPr lang="en-US" dirty="0"/>
              <a:t>Control/Power</a:t>
            </a:r>
          </a:p>
        </p:txBody>
      </p:sp>
      <p:sp>
        <p:nvSpPr>
          <p:cNvPr id="6" name="TextBox 5"/>
          <p:cNvSpPr txBox="1"/>
          <p:nvPr/>
        </p:nvSpPr>
        <p:spPr>
          <a:xfrm>
            <a:off x="7599504" y="5078743"/>
            <a:ext cx="4592496" cy="1200329"/>
          </a:xfrm>
          <a:prstGeom prst="rect">
            <a:avLst/>
          </a:prstGeom>
          <a:noFill/>
        </p:spPr>
        <p:txBody>
          <a:bodyPr wrap="square" rtlCol="0">
            <a:spAutoFit/>
          </a:bodyPr>
          <a:lstStyle/>
          <a:p>
            <a:r>
              <a:rPr lang="en-US" dirty="0"/>
              <a:t>Wake up calls—when what we do doesn’t contribute to what is most important.  </a:t>
            </a:r>
          </a:p>
          <a:p>
            <a:endParaRPr lang="en-US" dirty="0"/>
          </a:p>
          <a:p>
            <a:r>
              <a:rPr lang="en-US" dirty="0"/>
              <a:t>(Covey 94, pg. 20)</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667" y="3093929"/>
            <a:ext cx="2762937" cy="318658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7046" y="2006046"/>
            <a:ext cx="2527224" cy="2527224"/>
          </a:xfrm>
          <a:prstGeom prst="rect">
            <a:avLst/>
          </a:prstGeom>
        </p:spPr>
      </p:pic>
      <p:sp>
        <p:nvSpPr>
          <p:cNvPr id="9" name="Text Placeholder 6"/>
          <p:cNvSpPr txBox="1">
            <a:spLocks/>
          </p:cNvSpPr>
          <p:nvPr/>
        </p:nvSpPr>
        <p:spPr>
          <a:xfrm>
            <a:off x="6084887" y="1413028"/>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Compass-Vision </a:t>
            </a:r>
          </a:p>
        </p:txBody>
      </p:sp>
      <p:sp>
        <p:nvSpPr>
          <p:cNvPr id="10" name="Text Placeholder 4"/>
          <p:cNvSpPr txBox="1">
            <a:spLocks/>
          </p:cNvSpPr>
          <p:nvPr/>
        </p:nvSpPr>
        <p:spPr>
          <a:xfrm>
            <a:off x="664424" y="1430642"/>
            <a:ext cx="5333152"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Clock- Manage Time </a:t>
            </a:r>
          </a:p>
        </p:txBody>
      </p:sp>
    </p:spTree>
    <p:extLst>
      <p:ext uri="{BB962C8B-B14F-4D97-AF65-F5344CB8AC3E}">
        <p14:creationId xmlns:p14="http://schemas.microsoft.com/office/powerpoint/2010/main" val="30666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083" y="0"/>
            <a:ext cx="10515600" cy="1040235"/>
          </a:xfrm>
        </p:spPr>
        <p:txBody>
          <a:bodyPr>
            <a:normAutofit fontScale="90000"/>
          </a:bodyPr>
          <a:lstStyle/>
          <a:p>
            <a:br>
              <a:rPr lang="en-US" sz="3200" cap="all" dirty="0">
                <a:solidFill>
                  <a:prstClr val="black"/>
                </a:solidFill>
                <a:latin typeface="Tw Cen MT" panose="020B0602020104020603"/>
              </a:rPr>
            </a:br>
            <a:br>
              <a:rPr lang="en-US" sz="3200" cap="all" dirty="0">
                <a:solidFill>
                  <a:prstClr val="black"/>
                </a:solidFill>
                <a:latin typeface="Tw Cen MT" panose="020B0602020104020603"/>
              </a:rPr>
            </a:br>
            <a:r>
              <a:rPr lang="en-US" sz="3200" cap="all" dirty="0">
                <a:solidFill>
                  <a:prstClr val="black"/>
                </a:solidFill>
                <a:latin typeface="Tw Cen MT" panose="020B0602020104020603"/>
              </a:rPr>
              <a:t>Boundaries around your VALUES </a:t>
            </a:r>
            <a:br>
              <a:rPr lang="en-US" sz="3200" cap="all" dirty="0">
                <a:solidFill>
                  <a:prstClr val="black"/>
                </a:solidFill>
                <a:latin typeface="Tw Cen MT" panose="020B0602020104020603"/>
              </a:rPr>
            </a:br>
            <a:br>
              <a:rPr lang="en-US" sz="3200" cap="all" dirty="0">
                <a:solidFill>
                  <a:prstClr val="black"/>
                </a:solidFill>
                <a:latin typeface="Tw Cen MT" panose="020B0602020104020603"/>
              </a:rPr>
            </a:br>
            <a:r>
              <a:rPr lang="en-US" sz="2500" b="1" cap="all" dirty="0">
                <a:solidFill>
                  <a:prstClr val="black"/>
                </a:solidFill>
                <a:latin typeface="Bradley Hand ITC" panose="03070402050302030203" pitchFamily="66" charset="0"/>
              </a:rPr>
              <a:t>Kids are hard wired to push boundaries, parents job is to hold them, not to be liked</a:t>
            </a:r>
            <a:endParaRPr lang="en-US" b="1" dirty="0"/>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sp>
        <p:nvSpPr>
          <p:cNvPr id="4" name="TextBox 3"/>
          <p:cNvSpPr txBox="1"/>
          <p:nvPr/>
        </p:nvSpPr>
        <p:spPr>
          <a:xfrm>
            <a:off x="354308" y="1190551"/>
            <a:ext cx="10240988" cy="4756687"/>
          </a:xfrm>
          <a:prstGeom prst="rect">
            <a:avLst/>
          </a:prstGeom>
          <a:noFill/>
        </p:spPr>
        <p:txBody>
          <a:bodyPr wrap="square" rtlCol="0">
            <a:spAutoFit/>
          </a:bodyPr>
          <a:lstStyle/>
          <a:p>
            <a:pPr algn="ctr"/>
            <a:endParaRPr lang="en-US" sz="3200" dirty="0"/>
          </a:p>
          <a:p>
            <a:pPr marL="228600" lvl="0" indent="-228600">
              <a:lnSpc>
                <a:spcPct val="120000"/>
              </a:lnSpc>
              <a:spcBef>
                <a:spcPts val="1000"/>
              </a:spcBef>
              <a:buSzPct val="125000"/>
              <a:buFont typeface="Arial" panose="020B0604020202020204" pitchFamily="34" charset="0"/>
              <a:buChar char="•"/>
            </a:pPr>
            <a:r>
              <a:rPr lang="en-US" sz="2400" dirty="0">
                <a:solidFill>
                  <a:prstClr val="black"/>
                </a:solidFill>
                <a:latin typeface="Tw Cen MT" panose="020B0602020104020603"/>
              </a:rPr>
              <a:t>Guardian</a:t>
            </a:r>
          </a:p>
          <a:p>
            <a:pPr marL="685800" lvl="1" indent="-228600">
              <a:lnSpc>
                <a:spcPct val="120000"/>
              </a:lnSpc>
              <a:spcBef>
                <a:spcPts val="500"/>
              </a:spcBef>
              <a:buSzPct val="125000"/>
              <a:buFont typeface="Arial" panose="020B0604020202020204" pitchFamily="34" charset="0"/>
              <a:buChar char="•"/>
            </a:pPr>
            <a:r>
              <a:rPr lang="en-US" sz="2400" dirty="0">
                <a:solidFill>
                  <a:prstClr val="black"/>
                </a:solidFill>
                <a:latin typeface="Tw Cen MT" panose="020B0602020104020603"/>
              </a:rPr>
              <a:t>Protect, preserve safety to grow in a healthy environment (something to hold on to)</a:t>
            </a:r>
          </a:p>
          <a:p>
            <a:pPr marL="228600" lvl="0" indent="-228600">
              <a:lnSpc>
                <a:spcPct val="120000"/>
              </a:lnSpc>
              <a:spcBef>
                <a:spcPts val="1000"/>
              </a:spcBef>
              <a:buSzPct val="125000"/>
              <a:buFont typeface="Arial" panose="020B0604020202020204" pitchFamily="34" charset="0"/>
              <a:buChar char="•"/>
            </a:pPr>
            <a:r>
              <a:rPr lang="en-US" sz="2400" dirty="0">
                <a:solidFill>
                  <a:prstClr val="black"/>
                </a:solidFill>
                <a:latin typeface="Tw Cen MT" panose="020B0602020104020603"/>
              </a:rPr>
              <a:t>Manager</a:t>
            </a:r>
          </a:p>
          <a:p>
            <a:pPr marL="685800" lvl="1" indent="-228600">
              <a:lnSpc>
                <a:spcPct val="120000"/>
              </a:lnSpc>
              <a:spcBef>
                <a:spcPts val="500"/>
              </a:spcBef>
              <a:buSzPct val="125000"/>
              <a:buFont typeface="Arial" panose="020B0604020202020204" pitchFamily="34" charset="0"/>
              <a:buChar char="•"/>
            </a:pPr>
            <a:r>
              <a:rPr lang="en-US" sz="2400" dirty="0">
                <a:solidFill>
                  <a:prstClr val="black"/>
                </a:solidFill>
                <a:latin typeface="Tw Cen MT" panose="020B0602020104020603"/>
              </a:rPr>
              <a:t>Expectations are met by correcting, teaching, enforcing and building skills</a:t>
            </a:r>
          </a:p>
          <a:p>
            <a:pPr marL="228600" lvl="0" indent="-228600">
              <a:lnSpc>
                <a:spcPct val="120000"/>
              </a:lnSpc>
              <a:spcBef>
                <a:spcPts val="1000"/>
              </a:spcBef>
              <a:buSzPct val="125000"/>
              <a:buFont typeface="Arial" panose="020B0604020202020204" pitchFamily="34" charset="0"/>
              <a:buChar char="•"/>
            </a:pPr>
            <a:r>
              <a:rPr lang="en-US" sz="2400" dirty="0">
                <a:solidFill>
                  <a:prstClr val="black"/>
                </a:solidFill>
                <a:latin typeface="Tw Cen MT" panose="020B0602020104020603"/>
              </a:rPr>
              <a:t>Source</a:t>
            </a:r>
          </a:p>
          <a:p>
            <a:pPr marL="685800" lvl="1" indent="-228600">
              <a:lnSpc>
                <a:spcPct val="120000"/>
              </a:lnSpc>
              <a:spcBef>
                <a:spcPts val="500"/>
              </a:spcBef>
              <a:buSzPct val="125000"/>
              <a:buFont typeface="Arial" panose="020B0604020202020204" pitchFamily="34" charset="0"/>
              <a:buChar char="•"/>
            </a:pPr>
            <a:r>
              <a:rPr lang="en-US" sz="2400" dirty="0">
                <a:solidFill>
                  <a:prstClr val="black"/>
                </a:solidFill>
                <a:latin typeface="Tw Cen MT" panose="020B0602020104020603"/>
              </a:rPr>
              <a:t>Basic needs, support, and wisdom</a:t>
            </a:r>
          </a:p>
          <a:p>
            <a:endParaRPr lang="en-US" sz="3200" dirty="0"/>
          </a:p>
        </p:txBody>
      </p:sp>
    </p:spTree>
    <p:extLst>
      <p:ext uri="{BB962C8B-B14F-4D97-AF65-F5344CB8AC3E}">
        <p14:creationId xmlns:p14="http://schemas.microsoft.com/office/powerpoint/2010/main" val="128734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838200" y="365126"/>
            <a:ext cx="10515600" cy="915026"/>
          </a:xfrm>
        </p:spPr>
        <p:txBody>
          <a:bodyPr/>
          <a:lstStyle/>
          <a:p>
            <a:r>
              <a:rPr lang="en-US" dirty="0">
                <a:latin typeface="Arial Rounded MT Bold" panose="020F0704030504030204" pitchFamily="34" charset="0"/>
              </a:rPr>
              <a:t>Sleep is #1</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285226" y="1107348"/>
            <a:ext cx="5369229" cy="477241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Benefits of REM sleep: better brain development, boost in memory, concentration, learning, mood, creativity, better immune system, less depression,  more growth hormones, improved blood supply to muscles, better health overall, reduces heart disease and strokes and have a higher educational level. </a:t>
            </a:r>
          </a:p>
          <a:p>
            <a:r>
              <a:rPr lang="en-US" sz="2000" dirty="0"/>
              <a:t>Newborns 14-17 hours</a:t>
            </a:r>
          </a:p>
          <a:p>
            <a:r>
              <a:rPr lang="en-US" sz="2000" dirty="0"/>
              <a:t>Infants 12-15 hours</a:t>
            </a:r>
          </a:p>
          <a:p>
            <a:r>
              <a:rPr lang="en-US" sz="2000" dirty="0"/>
              <a:t>Teens 8-10 hours</a:t>
            </a:r>
          </a:p>
          <a:p>
            <a:r>
              <a:rPr lang="en-US" sz="2000" dirty="0"/>
              <a:t>Adults 7-9 hours</a:t>
            </a:r>
          </a:p>
          <a:p>
            <a:r>
              <a:rPr lang="en-US" sz="2000" dirty="0"/>
              <a:t>65 + 7-9 hours</a:t>
            </a:r>
          </a:p>
          <a:p>
            <a:r>
              <a:rPr lang="en-US" dirty="0"/>
              <a:t>American average- 7 hours with 35% report “poor” sleep quality. 7/10 high School age don’t get enough sleep.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456" y="1601743"/>
            <a:ext cx="6363223" cy="4772417"/>
          </a:xfrm>
          <a:prstGeom prst="rect">
            <a:avLst/>
          </a:prstGeom>
        </p:spPr>
      </p:pic>
    </p:spTree>
    <p:extLst>
      <p:ext uri="{BB962C8B-B14F-4D97-AF65-F5344CB8AC3E}">
        <p14:creationId xmlns:p14="http://schemas.microsoft.com/office/powerpoint/2010/main" val="267786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838200" y="365126"/>
            <a:ext cx="10515600" cy="915026"/>
          </a:xfrm>
        </p:spPr>
        <p:txBody>
          <a:bodyPr/>
          <a:lstStyle/>
          <a:p>
            <a:r>
              <a:rPr lang="en-US" dirty="0">
                <a:latin typeface="Arial Rounded MT Bold" panose="020F0704030504030204" pitchFamily="34" charset="0"/>
              </a:rPr>
              <a:t>Bed Time Hygiene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a:xfrm>
            <a:off x="663879" y="1280152"/>
            <a:ext cx="11160691" cy="5183278"/>
          </a:xfrm>
        </p:spPr>
        <p:txBody>
          <a:bodyPr/>
          <a:lstStyle/>
          <a:p>
            <a:endParaRPr lang="en-US" dirty="0"/>
          </a:p>
          <a:p>
            <a:endParaRPr lang="en-US" dirty="0"/>
          </a:p>
        </p:txBody>
      </p:sp>
      <p:sp>
        <p:nvSpPr>
          <p:cNvPr id="4" name="Content Placeholder 2">
            <a:extLst>
              <a:ext uri="{FF2B5EF4-FFF2-40B4-BE49-F238E27FC236}">
                <a16:creationId xmlns:a16="http://schemas.microsoft.com/office/drawing/2014/main" id="{FCD1B69B-C9AB-4118-B97C-5E8C2A9D24DD}"/>
              </a:ext>
            </a:extLst>
          </p:cNvPr>
          <p:cNvSpPr txBox="1">
            <a:spLocks/>
          </p:cNvSpPr>
          <p:nvPr/>
        </p:nvSpPr>
        <p:spPr>
          <a:xfrm>
            <a:off x="367431" y="1132514"/>
            <a:ext cx="11824570" cy="5110856"/>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Arial Rounded MT Bold" panose="020F0704030504030204" pitchFamily="34" charset="0"/>
                <a:cs typeface="Aharoni" panose="02010803020104030203" pitchFamily="2" charset="-79"/>
              </a:rPr>
              <a:t>Sleep hygiene routine</a:t>
            </a:r>
          </a:p>
          <a:p>
            <a:r>
              <a:rPr lang="en-US" sz="3600" dirty="0">
                <a:latin typeface="Arial Rounded MT Bold" panose="020F0704030504030204" pitchFamily="34" charset="0"/>
                <a:cs typeface="Aharoni" panose="02010803020104030203" pitchFamily="2" charset="-79"/>
              </a:rPr>
              <a:t>Exercise/Stretch</a:t>
            </a:r>
          </a:p>
          <a:p>
            <a:r>
              <a:rPr lang="en-US" sz="3600" dirty="0">
                <a:latin typeface="Arial Rounded MT Bold" panose="020F0704030504030204" pitchFamily="34" charset="0"/>
                <a:cs typeface="Aharoni" panose="02010803020104030203" pitchFamily="2" charset="-79"/>
              </a:rPr>
              <a:t>Electronics off </a:t>
            </a:r>
          </a:p>
          <a:p>
            <a:pPr lvl="1"/>
            <a:r>
              <a:rPr lang="en-US" sz="2000" dirty="0">
                <a:latin typeface="Arial Rounded MT Bold" panose="020F0704030504030204" pitchFamily="34" charset="0"/>
                <a:cs typeface="Aharoni" panose="02010803020104030203" pitchFamily="2" charset="-79"/>
              </a:rPr>
              <a:t>1 hour before bedtime</a:t>
            </a:r>
          </a:p>
          <a:p>
            <a:r>
              <a:rPr lang="en-US" sz="3600" dirty="0">
                <a:latin typeface="Arial Rounded MT Bold" panose="020F0704030504030204" pitchFamily="34" charset="0"/>
                <a:cs typeface="Aharoni" panose="02010803020104030203" pitchFamily="2" charset="-79"/>
              </a:rPr>
              <a:t>Relaxation techniques</a:t>
            </a:r>
          </a:p>
          <a:p>
            <a:pPr lvl="1"/>
            <a:r>
              <a:rPr lang="en-US" sz="2000" dirty="0">
                <a:latin typeface="Arial Rounded MT Bold" panose="020F0704030504030204" pitchFamily="34" charset="0"/>
                <a:cs typeface="Aharoni" panose="02010803020104030203" pitchFamily="2" charset="-79"/>
              </a:rPr>
              <a:t>Hyper-sleep (YouTube)</a:t>
            </a:r>
          </a:p>
          <a:p>
            <a:r>
              <a:rPr lang="en-US" sz="3600" dirty="0">
                <a:latin typeface="Arial Rounded MT Bold" panose="020F0704030504030204" pitchFamily="34" charset="0"/>
                <a:cs typeface="Aharoni" panose="02010803020104030203" pitchFamily="2" charset="-79"/>
              </a:rPr>
              <a:t>Avoid caffeine </a:t>
            </a:r>
          </a:p>
          <a:p>
            <a:r>
              <a:rPr lang="en-US" sz="3600" dirty="0">
                <a:latin typeface="Arial Rounded MT Bold" panose="020F0704030504030204" pitchFamily="34" charset="0"/>
                <a:cs typeface="Aharoni" panose="02010803020104030203" pitchFamily="2" charset="-79"/>
              </a:rPr>
              <a:t>Reduce or avoid naps </a:t>
            </a:r>
          </a:p>
          <a:p>
            <a:pPr lvl="1"/>
            <a:r>
              <a:rPr lang="en-US" sz="2000" dirty="0">
                <a:latin typeface="Arial Rounded MT Bold" panose="020F0704030504030204" pitchFamily="34" charset="0"/>
                <a:cs typeface="Aharoni" panose="02010803020104030203" pitchFamily="2" charset="-79"/>
              </a:rPr>
              <a:t>Get out of your bed if awake </a:t>
            </a:r>
          </a:p>
          <a:p>
            <a:r>
              <a:rPr lang="en-US" sz="3600" dirty="0">
                <a:latin typeface="Arial Rounded MT Bold" panose="020F0704030504030204" pitchFamily="34" charset="0"/>
                <a:cs typeface="Aharoni" panose="02010803020104030203" pitchFamily="2" charset="-79"/>
              </a:rPr>
              <a:t>20 minute rule</a:t>
            </a:r>
          </a:p>
          <a:p>
            <a:r>
              <a:rPr lang="en-US" sz="3600" dirty="0">
                <a:latin typeface="Arial Rounded MT Bold" panose="020F0704030504030204" pitchFamily="34" charset="0"/>
                <a:cs typeface="Aharoni" panose="02010803020104030203" pitchFamily="2" charset="-79"/>
              </a:rPr>
              <a:t>Read</a:t>
            </a:r>
          </a:p>
          <a:p>
            <a:pPr lvl="1"/>
            <a:r>
              <a:rPr lang="en-US" sz="2000" dirty="0">
                <a:latin typeface="Arial Rounded MT Bold" panose="020F0704030504030204" pitchFamily="34" charset="0"/>
                <a:cs typeface="Aharoni" panose="02010803020104030203" pitchFamily="2" charset="-79"/>
              </a:rPr>
              <a:t>Outside your bed </a:t>
            </a:r>
          </a:p>
          <a:p>
            <a:r>
              <a:rPr lang="en-US" sz="3600" dirty="0">
                <a:latin typeface="Arial Rounded MT Bold" panose="020F0704030504030204" pitchFamily="34" charset="0"/>
                <a:cs typeface="Aharoni" panose="02010803020104030203" pitchFamily="2" charset="-79"/>
              </a:rPr>
              <a:t>Journal</a:t>
            </a:r>
          </a:p>
          <a:p>
            <a:pPr lvl="1"/>
            <a:r>
              <a:rPr lang="en-US" sz="2000" dirty="0">
                <a:latin typeface="Arial Rounded MT Bold" panose="020F0704030504030204" pitchFamily="34" charset="0"/>
                <a:cs typeface="Aharoni" panose="02010803020104030203" pitchFamily="2" charset="-79"/>
              </a:rPr>
              <a:t>Mind dump worries/emotions</a:t>
            </a:r>
            <a:endParaRPr lang="en-US" sz="2000" b="1" dirty="0">
              <a:latin typeface="Arial Rounded MT Bold" panose="020F0704030504030204" pitchFamily="34" charset="0"/>
              <a:cs typeface="Aharoni" panose="02010803020104030203" pitchFamily="2" charset="-79"/>
            </a:endParaRPr>
          </a:p>
          <a:p>
            <a:r>
              <a:rPr lang="en-US" sz="3600" dirty="0">
                <a:latin typeface="Arial Rounded MT Bold" panose="020F0704030504030204" pitchFamily="34" charset="0"/>
                <a:cs typeface="Aharoni" panose="02010803020104030203" pitchFamily="2" charset="-79"/>
              </a:rPr>
              <a:t>Magnesium</a:t>
            </a:r>
          </a:p>
          <a:p>
            <a:pPr lvl="1"/>
            <a:r>
              <a:rPr lang="en-US" sz="2000" dirty="0">
                <a:latin typeface="Arial Rounded MT Bold" panose="020F0704030504030204" pitchFamily="34" charset="0"/>
                <a:cs typeface="Aharoni" panose="02010803020104030203" pitchFamily="2" charset="-79"/>
              </a:rPr>
              <a:t>(citrate//glycine/chloride, Calm)</a:t>
            </a:r>
          </a:p>
        </p:txBody>
      </p:sp>
    </p:spTree>
    <p:extLst>
      <p:ext uri="{BB962C8B-B14F-4D97-AF65-F5344CB8AC3E}">
        <p14:creationId xmlns:p14="http://schemas.microsoft.com/office/powerpoint/2010/main" val="127245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additive="base">
                                        <p:cTn id="5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 calcmode="lin" valueType="num">
                                      <p:cBhvr additive="base">
                                        <p:cTn id="5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 calcmode="lin" valueType="num">
                                      <p:cBhvr additive="base">
                                        <p:cTn id="6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anim calcmode="lin" valueType="num">
                                      <p:cBhvr additive="base">
                                        <p:cTn id="6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xEl>
                                              <p:pRg st="12" end="12"/>
                                            </p:txEl>
                                          </p:spTgt>
                                        </p:tgtEl>
                                        <p:attrNameLst>
                                          <p:attrName>style.visibility</p:attrName>
                                        </p:attrNameLst>
                                      </p:cBhvr>
                                      <p:to>
                                        <p:strVal val="visible"/>
                                      </p:to>
                                    </p:set>
                                    <p:anim calcmode="lin" valueType="num">
                                      <p:cBhvr additive="base">
                                        <p:cTn id="7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
                                            <p:txEl>
                                              <p:pRg st="15" end="15"/>
                                            </p:txEl>
                                          </p:spTgt>
                                        </p:tgtEl>
                                        <p:attrNameLst>
                                          <p:attrName>style.visibility</p:attrName>
                                        </p:attrNameLst>
                                      </p:cBhvr>
                                      <p:to>
                                        <p:strVal val="visible"/>
                                      </p:to>
                                    </p:set>
                                    <p:anim calcmode="lin" valueType="num">
                                      <p:cBhvr additive="base">
                                        <p:cTn id="89"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612732" y="102079"/>
            <a:ext cx="10515600" cy="915026"/>
          </a:xfrm>
        </p:spPr>
        <p:txBody>
          <a:bodyPr>
            <a:normAutofit fontScale="90000"/>
          </a:bodyPr>
          <a:lstStyle/>
          <a:p>
            <a:r>
              <a:rPr lang="en-US" dirty="0">
                <a:latin typeface="Arial Rounded MT Bold" panose="020F0704030504030204" pitchFamily="34" charset="0"/>
              </a:rPr>
              <a:t> Clean up Your Environment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811529062"/>
              </p:ext>
            </p:extLst>
          </p:nvPr>
        </p:nvGraphicFramePr>
        <p:xfrm>
          <a:off x="324987" y="1054502"/>
          <a:ext cx="10877811" cy="4748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853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838200" y="365126"/>
            <a:ext cx="10515600" cy="915026"/>
          </a:xfrm>
        </p:spPr>
        <p:txBody>
          <a:bodyPr/>
          <a:lstStyle/>
          <a:p>
            <a:r>
              <a:rPr lang="en-US" dirty="0">
                <a:latin typeface="Arial Rounded MT Bold" panose="020F0704030504030204" pitchFamily="34" charset="0"/>
              </a:rPr>
              <a:t>Mindfulness Work</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551145" y="1517072"/>
            <a:ext cx="11336055" cy="4842163"/>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300" dirty="0"/>
              <a:t>The </a:t>
            </a:r>
            <a:r>
              <a:rPr lang="en-US" sz="6300" dirty="0">
                <a:solidFill>
                  <a:srgbClr val="FF0000"/>
                </a:solidFill>
              </a:rPr>
              <a:t>focus </a:t>
            </a:r>
            <a:r>
              <a:rPr lang="en-US" sz="6300" dirty="0"/>
              <a:t>is</a:t>
            </a:r>
            <a:r>
              <a:rPr lang="en-US" sz="6300" dirty="0">
                <a:solidFill>
                  <a:srgbClr val="FF0000"/>
                </a:solidFill>
              </a:rPr>
              <a:t> </a:t>
            </a:r>
            <a:r>
              <a:rPr lang="en-US" sz="6300" dirty="0"/>
              <a:t>on what’s right in front of you, turning to your physical sensations with full awareness. Letting go of thoughts of the past or future without judgment. </a:t>
            </a:r>
          </a:p>
          <a:p>
            <a:pPr marL="228600" lvl="1">
              <a:spcBef>
                <a:spcPts val="1000"/>
              </a:spcBef>
              <a:buFont typeface="Wingdings" panose="05000000000000000000" pitchFamily="2" charset="2"/>
              <a:buChar char="ü"/>
            </a:pPr>
            <a:r>
              <a:rPr lang="en-US" sz="6000" dirty="0"/>
              <a:t>2-10 Minute Distraction to Break the Urge </a:t>
            </a:r>
          </a:p>
          <a:p>
            <a:pPr lvl="1">
              <a:buFont typeface="Wingdings" panose="05000000000000000000" pitchFamily="2" charset="2"/>
              <a:buChar char="ü"/>
            </a:pPr>
            <a:r>
              <a:rPr lang="en-US" sz="6000" dirty="0"/>
              <a:t>Pause throughout the day with present mindfulness, walking, eating, imagery, or body scan</a:t>
            </a:r>
          </a:p>
          <a:p>
            <a:pPr>
              <a:buFont typeface="Wingdings" panose="05000000000000000000" pitchFamily="2" charset="2"/>
              <a:buChar char="ü"/>
            </a:pPr>
            <a:r>
              <a:rPr lang="en-US" sz="6000" dirty="0"/>
              <a:t>Ways to </a:t>
            </a:r>
            <a:r>
              <a:rPr lang="en-US" sz="6000" dirty="0">
                <a:solidFill>
                  <a:srgbClr val="FF0000"/>
                </a:solidFill>
              </a:rPr>
              <a:t>Calm</a:t>
            </a:r>
            <a:r>
              <a:rPr lang="en-US" sz="6000" dirty="0"/>
              <a:t> the Autonomic (Sympathetic) Nervous System </a:t>
            </a:r>
          </a:p>
          <a:p>
            <a:pPr lvl="1">
              <a:buFont typeface="Wingdings" panose="05000000000000000000" pitchFamily="2" charset="2"/>
              <a:buChar char="ü"/>
            </a:pPr>
            <a:r>
              <a:rPr lang="en-US" sz="6000" dirty="0"/>
              <a:t>Four Square Breathing</a:t>
            </a:r>
          </a:p>
          <a:p>
            <a:pPr lvl="1">
              <a:buFont typeface="Wingdings" panose="05000000000000000000" pitchFamily="2" charset="2"/>
              <a:buChar char="ü"/>
            </a:pPr>
            <a:r>
              <a:rPr lang="en-US" sz="6000" dirty="0"/>
              <a:t>Trace or Color or Record Feelings</a:t>
            </a:r>
          </a:p>
          <a:p>
            <a:pPr lvl="1">
              <a:buFont typeface="Wingdings" panose="05000000000000000000" pitchFamily="2" charset="2"/>
              <a:buChar char="ü"/>
            </a:pPr>
            <a:r>
              <a:rPr lang="en-US" sz="6000" dirty="0"/>
              <a:t>Focus Point </a:t>
            </a:r>
            <a:r>
              <a:rPr lang="en-US" sz="4000" dirty="0"/>
              <a:t>(hold a pen 6 inches from eyes)</a:t>
            </a:r>
          </a:p>
          <a:p>
            <a:pPr lvl="1">
              <a:buFont typeface="Wingdings" panose="05000000000000000000" pitchFamily="2" charset="2"/>
              <a:buChar char="ü"/>
            </a:pPr>
            <a:r>
              <a:rPr lang="en-US" sz="6000" dirty="0"/>
              <a:t>Call Someone</a:t>
            </a:r>
          </a:p>
          <a:p>
            <a:pPr lvl="1">
              <a:buFont typeface="Wingdings" panose="05000000000000000000" pitchFamily="2" charset="2"/>
              <a:buChar char="ü"/>
            </a:pPr>
            <a:r>
              <a:rPr lang="en-US" sz="6000" dirty="0"/>
              <a:t>Room Scan and Use 5 senses </a:t>
            </a:r>
            <a:r>
              <a:rPr lang="en-US" sz="3500" dirty="0"/>
              <a:t>(point out what you see etc.)</a:t>
            </a:r>
          </a:p>
          <a:p>
            <a:pPr lvl="1">
              <a:buFont typeface="Wingdings" panose="05000000000000000000" pitchFamily="2" charset="2"/>
              <a:buChar char="ü"/>
            </a:pPr>
            <a:r>
              <a:rPr lang="en-US" sz="6000" dirty="0"/>
              <a:t>Worry Bag </a:t>
            </a:r>
            <a:r>
              <a:rPr lang="en-US" sz="3500" dirty="0"/>
              <a:t>(to take with you places) </a:t>
            </a:r>
            <a:endParaRPr lang="en-US" sz="2600" dirty="0"/>
          </a:p>
          <a:p>
            <a:pPr marL="201168" lvl="1" indent="0">
              <a:buFont typeface="Arial" panose="020B0604020202020204" pitchFamily="34" charset="0"/>
              <a:buNone/>
            </a:pPr>
            <a:endParaRPr lang="en-US" dirty="0"/>
          </a:p>
          <a:p>
            <a:pPr marL="0" indent="0">
              <a:buFont typeface="Arial" panose="020B0604020202020204" pitchFamily="34" charset="0"/>
              <a:buNone/>
            </a:pPr>
            <a:r>
              <a:rPr lang="en-US" sz="3500" dirty="0">
                <a:hlinkClick r:id="rId3"/>
              </a:rPr>
              <a:t>http://www.freemindfulness.org/download</a:t>
            </a:r>
            <a:endParaRPr lang="en-US" sz="3500" dirty="0"/>
          </a:p>
          <a:p>
            <a:pPr marL="0" indent="0">
              <a:buFont typeface="Arial" panose="020B0604020202020204" pitchFamily="34" charset="0"/>
              <a:buNone/>
            </a:pPr>
            <a:r>
              <a:rPr lang="en-US" sz="3500" dirty="0">
                <a:hlinkClick r:id="rId4"/>
              </a:rPr>
              <a:t>http://www.livingwell.org.au/mindfulness-exercises-3/8-mindfulness-of-thoughts/</a:t>
            </a:r>
            <a:endParaRPr lang="en-US" sz="3500" dirty="0"/>
          </a:p>
          <a:p>
            <a:endParaRPr lang="en-US" sz="35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5704" y="3801601"/>
            <a:ext cx="3851496" cy="2557634"/>
          </a:xfrm>
          <a:prstGeom prst="rect">
            <a:avLst/>
          </a:prstGeom>
        </p:spPr>
      </p:pic>
    </p:spTree>
    <p:extLst>
      <p:ext uri="{BB962C8B-B14F-4D97-AF65-F5344CB8AC3E}">
        <p14:creationId xmlns:p14="http://schemas.microsoft.com/office/powerpoint/2010/main" val="381855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838200" y="365126"/>
            <a:ext cx="10515600" cy="915026"/>
          </a:xfrm>
        </p:spPr>
        <p:txBody>
          <a:bodyPr/>
          <a:lstStyle/>
          <a:p>
            <a:r>
              <a:rPr lang="en-US" dirty="0">
                <a:latin typeface="Arial Rounded MT Bold" panose="020F0704030504030204" pitchFamily="34" charset="0"/>
              </a:rPr>
              <a:t> Highly Effective Families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sp>
        <p:nvSpPr>
          <p:cNvPr id="4" name="Content Placeholder 4"/>
          <p:cNvSpPr txBox="1">
            <a:spLocks/>
          </p:cNvSpPr>
          <p:nvPr/>
        </p:nvSpPr>
        <p:spPr>
          <a:xfrm>
            <a:off x="838200" y="1432802"/>
            <a:ext cx="10515600" cy="4673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What single thing that we should be doing regularly to make a big change in your life lines up with your values?  </a:t>
            </a:r>
          </a:p>
          <a:p>
            <a:pPr marL="514350" indent="-514350">
              <a:buFont typeface="+mj-lt"/>
              <a:buAutoNum type="arabicPeriod"/>
            </a:pPr>
            <a:r>
              <a:rPr lang="en-US" dirty="0"/>
              <a:t>Family Connection</a:t>
            </a:r>
          </a:p>
          <a:p>
            <a:pPr lvl="1">
              <a:buFont typeface="Wingdings" panose="05000000000000000000" pitchFamily="2" charset="2"/>
              <a:buChar char="ü"/>
            </a:pPr>
            <a:r>
              <a:rPr lang="en-US" dirty="0"/>
              <a:t>Hot topic time-once a week for 30 minutes </a:t>
            </a:r>
          </a:p>
          <a:p>
            <a:pPr lvl="1">
              <a:buFont typeface="Wingdings" panose="05000000000000000000" pitchFamily="2" charset="2"/>
              <a:buChar char="ü"/>
            </a:pPr>
            <a:r>
              <a:rPr lang="en-US" dirty="0"/>
              <a:t>Family mission statement and top 5 values </a:t>
            </a:r>
          </a:p>
          <a:p>
            <a:pPr lvl="1">
              <a:buFont typeface="Wingdings" panose="05000000000000000000" pitchFamily="2" charset="2"/>
              <a:buChar char="ü"/>
            </a:pPr>
            <a:r>
              <a:rPr lang="en-US" dirty="0"/>
              <a:t>Family one on one boss time (each child)</a:t>
            </a:r>
          </a:p>
          <a:p>
            <a:pPr lvl="1">
              <a:buFont typeface="Wingdings" panose="05000000000000000000" pitchFamily="2" charset="2"/>
              <a:buChar char="ü"/>
            </a:pPr>
            <a:r>
              <a:rPr lang="en-US" dirty="0"/>
              <a:t>Mandatory family fun time </a:t>
            </a:r>
          </a:p>
          <a:p>
            <a:pPr lvl="1">
              <a:buFont typeface="Wingdings" panose="05000000000000000000" pitchFamily="2" charset="2"/>
              <a:buChar char="ü"/>
            </a:pPr>
            <a:r>
              <a:rPr lang="en-US" dirty="0"/>
              <a:t>Family dinner </a:t>
            </a:r>
          </a:p>
          <a:p>
            <a:pPr lvl="1">
              <a:buFont typeface="Wingdings" panose="05000000000000000000" pitchFamily="2" charset="2"/>
              <a:buChar char="ü"/>
            </a:pPr>
            <a:r>
              <a:rPr lang="en-US" dirty="0"/>
              <a:t>Clean up an environment </a:t>
            </a:r>
          </a:p>
          <a:p>
            <a:pPr lvl="1">
              <a:buFont typeface="Wingdings" panose="05000000000000000000" pitchFamily="2" charset="2"/>
              <a:buChar char="ü"/>
            </a:pPr>
            <a:r>
              <a:rPr lang="en-US" dirty="0"/>
              <a:t>Balance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772" y="2900505"/>
            <a:ext cx="4639849" cy="3085500"/>
          </a:xfrm>
          <a:prstGeom prst="rect">
            <a:avLst/>
          </a:prstGeom>
        </p:spPr>
      </p:pic>
    </p:spTree>
    <p:extLst>
      <p:ext uri="{BB962C8B-B14F-4D97-AF65-F5344CB8AC3E}">
        <p14:creationId xmlns:p14="http://schemas.microsoft.com/office/powerpoint/2010/main" val="160432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838200" y="302780"/>
            <a:ext cx="10515600" cy="915026"/>
          </a:xfrm>
        </p:spPr>
        <p:txBody>
          <a:bodyPr/>
          <a:lstStyle/>
          <a:p>
            <a:r>
              <a:rPr lang="en-US" dirty="0">
                <a:latin typeface="Arial Rounded MT Bold" panose="020F0704030504030204" pitchFamily="34" charset="0"/>
              </a:rPr>
              <a:t>Coping for Family/Self</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sp>
        <p:nvSpPr>
          <p:cNvPr id="4" name="Content Placeholder 8"/>
          <p:cNvSpPr txBox="1">
            <a:spLocks/>
          </p:cNvSpPr>
          <p:nvPr/>
        </p:nvSpPr>
        <p:spPr>
          <a:xfrm>
            <a:off x="343949" y="1090569"/>
            <a:ext cx="5675851" cy="5314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200" dirty="0"/>
              <a:t>Good Distractions 10 minutes-2 hours </a:t>
            </a:r>
          </a:p>
          <a:p>
            <a:pPr marL="0" indent="0">
              <a:buFont typeface="Arial" panose="020B0604020202020204" pitchFamily="34" charset="0"/>
              <a:buNone/>
            </a:pPr>
            <a:r>
              <a:rPr lang="en-US" sz="2200" dirty="0"/>
              <a:t> vs. Avoidances-2 hours plus</a:t>
            </a:r>
          </a:p>
          <a:p>
            <a:pPr>
              <a:buFont typeface="Wingdings" panose="05000000000000000000" pitchFamily="2" charset="2"/>
              <a:buChar char="q"/>
            </a:pPr>
            <a:r>
              <a:rPr lang="en-US" sz="2200" dirty="0"/>
              <a:t>Creative Play Activates</a:t>
            </a:r>
          </a:p>
          <a:p>
            <a:pPr>
              <a:buFont typeface="Wingdings" panose="05000000000000000000" pitchFamily="2" charset="2"/>
              <a:buChar char="q"/>
            </a:pPr>
            <a:r>
              <a:rPr lang="en-US" sz="2200" dirty="0"/>
              <a:t>Limit Screen Time/Media</a:t>
            </a:r>
          </a:p>
          <a:p>
            <a:pPr>
              <a:buFont typeface="Wingdings" panose="05000000000000000000" pitchFamily="2" charset="2"/>
              <a:buChar char="q"/>
            </a:pPr>
            <a:r>
              <a:rPr lang="en-US" sz="2200" dirty="0"/>
              <a:t>Increase Humor</a:t>
            </a:r>
          </a:p>
          <a:p>
            <a:pPr>
              <a:buFont typeface="Wingdings" panose="05000000000000000000" pitchFamily="2" charset="2"/>
              <a:buChar char="q"/>
            </a:pPr>
            <a:r>
              <a:rPr lang="en-US" sz="2200" dirty="0"/>
              <a:t>Routine </a:t>
            </a:r>
          </a:p>
          <a:p>
            <a:pPr>
              <a:buFont typeface="Wingdings" panose="05000000000000000000" pitchFamily="2" charset="2"/>
              <a:buChar char="q"/>
            </a:pPr>
            <a:r>
              <a:rPr lang="en-US" sz="2200" dirty="0"/>
              <a:t>Timer as the </a:t>
            </a:r>
            <a:r>
              <a:rPr lang="en-US" sz="2200" dirty="0">
                <a:solidFill>
                  <a:srgbClr val="FF0000"/>
                </a:solidFill>
              </a:rPr>
              <a:t>BOSS </a:t>
            </a:r>
            <a:endParaRPr lang="en-US" sz="2200" dirty="0"/>
          </a:p>
          <a:p>
            <a:pPr>
              <a:buFont typeface="Wingdings" panose="05000000000000000000" pitchFamily="2" charset="2"/>
              <a:buChar char="q"/>
            </a:pPr>
            <a:r>
              <a:rPr lang="en-US" sz="2200" dirty="0"/>
              <a:t>Reach OUT! </a:t>
            </a:r>
          </a:p>
          <a:p>
            <a:pPr lvl="1"/>
            <a:r>
              <a:rPr lang="en-US" sz="2200" dirty="0"/>
              <a:t>UTAH SAFE APP</a:t>
            </a:r>
          </a:p>
          <a:p>
            <a:pPr lvl="1"/>
            <a:r>
              <a:rPr lang="en-US" sz="2200" dirty="0"/>
              <a:t>SUICIDE CRISIS LINE 1-800-273-TALK</a:t>
            </a:r>
          </a:p>
          <a:p>
            <a:pPr lvl="1"/>
            <a:r>
              <a:rPr lang="en-US" sz="2200" dirty="0"/>
              <a:t>DOMESTIC VIOLENCE 1-800-897-LINK (5465)</a:t>
            </a:r>
          </a:p>
          <a:p>
            <a:pPr lvl="1"/>
            <a:r>
              <a:rPr lang="en-US" sz="2200" dirty="0"/>
              <a:t>CrisisLine-801-587-3000</a:t>
            </a:r>
            <a:endParaRPr lang="en-US" dirty="0"/>
          </a:p>
        </p:txBody>
      </p:sp>
      <p:sp>
        <p:nvSpPr>
          <p:cNvPr id="5" name="Content Placeholder 9"/>
          <p:cNvSpPr txBox="1">
            <a:spLocks/>
          </p:cNvSpPr>
          <p:nvPr/>
        </p:nvSpPr>
        <p:spPr>
          <a:xfrm>
            <a:off x="6019800" y="1090569"/>
            <a:ext cx="5992090" cy="508639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dirty="0">
                <a:solidFill>
                  <a:srgbClr val="000000"/>
                </a:solidFill>
              </a:rPr>
              <a:t>Improve Balance </a:t>
            </a:r>
          </a:p>
          <a:p>
            <a:pPr marL="285750" indent="-285750">
              <a:buFont typeface="Wingdings" panose="05000000000000000000" pitchFamily="2" charset="2"/>
              <a:buChar char="q"/>
            </a:pPr>
            <a:r>
              <a:rPr lang="en-US" dirty="0">
                <a:solidFill>
                  <a:srgbClr val="000000"/>
                </a:solidFill>
              </a:rPr>
              <a:t>Mindfulness</a:t>
            </a:r>
          </a:p>
          <a:p>
            <a:pPr marL="285750" indent="-285750">
              <a:buFont typeface="Wingdings" panose="05000000000000000000" pitchFamily="2" charset="2"/>
              <a:buChar char="q"/>
            </a:pPr>
            <a:r>
              <a:rPr lang="en-US" dirty="0">
                <a:solidFill>
                  <a:srgbClr val="000000"/>
                </a:solidFill>
              </a:rPr>
              <a:t>Logic and Emotion Together (wisemind)</a:t>
            </a:r>
          </a:p>
          <a:p>
            <a:pPr marL="285750" indent="-285750">
              <a:buFont typeface="Wingdings" panose="05000000000000000000" pitchFamily="2" charset="2"/>
              <a:buChar char="q"/>
            </a:pPr>
            <a:r>
              <a:rPr lang="en-US" dirty="0">
                <a:solidFill>
                  <a:srgbClr val="000000"/>
                </a:solidFill>
              </a:rPr>
              <a:t>Create a Mental “Safe Space”</a:t>
            </a:r>
          </a:p>
          <a:p>
            <a:pPr marL="285750" indent="-285750">
              <a:buFont typeface="Wingdings" panose="05000000000000000000" pitchFamily="2" charset="2"/>
              <a:buChar char="q"/>
            </a:pPr>
            <a:r>
              <a:rPr lang="en-US" dirty="0">
                <a:solidFill>
                  <a:srgbClr val="000000"/>
                </a:solidFill>
              </a:rPr>
              <a:t>Reduce Caffeine </a:t>
            </a:r>
          </a:p>
          <a:p>
            <a:pPr marL="285750" indent="-285750">
              <a:buFont typeface="Wingdings" panose="05000000000000000000" pitchFamily="2" charset="2"/>
              <a:buChar char="q"/>
            </a:pPr>
            <a:r>
              <a:rPr lang="en-US" dirty="0">
                <a:solidFill>
                  <a:srgbClr val="000000"/>
                </a:solidFill>
              </a:rPr>
              <a:t>Connection  </a:t>
            </a:r>
          </a:p>
          <a:p>
            <a:pPr marL="285750" indent="-285750">
              <a:buFont typeface="Wingdings" panose="05000000000000000000" pitchFamily="2" charset="2"/>
              <a:buChar char="q"/>
            </a:pPr>
            <a:r>
              <a:rPr lang="en-US" dirty="0">
                <a:solidFill>
                  <a:srgbClr val="000000"/>
                </a:solidFill>
              </a:rPr>
              <a:t>Reduce Thinking Errors </a:t>
            </a:r>
          </a:p>
          <a:p>
            <a:pPr marL="285750" indent="-285750">
              <a:buFont typeface="Wingdings" panose="05000000000000000000" pitchFamily="2" charset="2"/>
              <a:buChar char="q"/>
            </a:pPr>
            <a:r>
              <a:rPr lang="en-US" dirty="0">
                <a:solidFill>
                  <a:srgbClr val="000000"/>
                </a:solidFill>
              </a:rPr>
              <a:t>Clean up Your Environment</a:t>
            </a:r>
          </a:p>
          <a:p>
            <a:pPr marL="285750" indent="-285750">
              <a:buFont typeface="Wingdings" panose="05000000000000000000" pitchFamily="2" charset="2"/>
              <a:buChar char="q"/>
            </a:pPr>
            <a:r>
              <a:rPr lang="en-US" dirty="0">
                <a:solidFill>
                  <a:srgbClr val="000000"/>
                </a:solidFill>
              </a:rPr>
              <a:t>Create a Reward System </a:t>
            </a:r>
          </a:p>
          <a:p>
            <a:pPr marL="285750" indent="-285750">
              <a:buFont typeface="Wingdings" panose="05000000000000000000" pitchFamily="2" charset="2"/>
              <a:buChar char="q"/>
            </a:pPr>
            <a:r>
              <a:rPr lang="en-US" dirty="0">
                <a:solidFill>
                  <a:srgbClr val="000000"/>
                </a:solidFill>
              </a:rPr>
              <a:t>Mini Vacations </a:t>
            </a:r>
          </a:p>
          <a:p>
            <a:pPr marL="285750" indent="-285750">
              <a:buFont typeface="Wingdings" panose="05000000000000000000" pitchFamily="2" charset="2"/>
              <a:buChar char="q"/>
            </a:pPr>
            <a:r>
              <a:rPr lang="en-US" dirty="0">
                <a:solidFill>
                  <a:srgbClr val="000000"/>
                </a:solidFill>
              </a:rPr>
              <a:t>Do the Best You Can!!</a:t>
            </a:r>
          </a:p>
          <a:p>
            <a:endParaRPr lang="en-US" dirty="0"/>
          </a:p>
        </p:txBody>
      </p:sp>
    </p:spTree>
    <p:extLst>
      <p:ext uri="{BB962C8B-B14F-4D97-AF65-F5344CB8AC3E}">
        <p14:creationId xmlns:p14="http://schemas.microsoft.com/office/powerpoint/2010/main" val="79747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3154"/>
          </a:xfrm>
        </p:spPr>
        <p:txBody>
          <a:bodyPr/>
          <a:lstStyle/>
          <a:p>
            <a:r>
              <a:rPr lang="en-US" b="1" dirty="0"/>
              <a:t>Finish Line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2329" y="2992778"/>
            <a:ext cx="5716898" cy="2816289"/>
          </a:xfrm>
          <a:prstGeom prst="rect">
            <a:avLst/>
          </a:prstGeom>
        </p:spPr>
      </p:pic>
      <p:sp>
        <p:nvSpPr>
          <p:cNvPr id="5" name="Rectangle 4"/>
          <p:cNvSpPr/>
          <p:nvPr/>
        </p:nvSpPr>
        <p:spPr>
          <a:xfrm>
            <a:off x="688932" y="1352811"/>
            <a:ext cx="8455068" cy="2800767"/>
          </a:xfrm>
          <a:prstGeom prst="rect">
            <a:avLst/>
          </a:prstGeom>
        </p:spPr>
        <p:txBody>
          <a:bodyPr wrap="square">
            <a:spAutoFit/>
          </a:bodyPr>
          <a:lstStyle/>
          <a:p>
            <a:r>
              <a:rPr lang="en-US" sz="4400" dirty="0">
                <a:solidFill>
                  <a:srgbClr val="212121"/>
                </a:solidFill>
                <a:latin typeface="AR DARLING" panose="02000000000000000000" pitchFamily="2" charset="0"/>
              </a:rPr>
              <a:t>"The miracle isn't that I finished. The miracle is that I had the courage to start."</a:t>
            </a:r>
            <a:br>
              <a:rPr lang="en-US" sz="4400" dirty="0">
                <a:latin typeface="AR DARLING" panose="02000000000000000000" pitchFamily="2" charset="0"/>
              </a:rPr>
            </a:br>
            <a:r>
              <a:rPr lang="en-US" sz="4400" dirty="0">
                <a:solidFill>
                  <a:srgbClr val="212121"/>
                </a:solidFill>
                <a:latin typeface="AR DARLING" panose="02000000000000000000" pitchFamily="2" charset="0"/>
              </a:rPr>
              <a:t>—</a:t>
            </a:r>
            <a:r>
              <a:rPr lang="en-US" sz="4400" b="1" dirty="0">
                <a:solidFill>
                  <a:srgbClr val="212121"/>
                </a:solidFill>
                <a:latin typeface="AR DARLING" panose="02000000000000000000" pitchFamily="2" charset="0"/>
              </a:rPr>
              <a:t>John Bingham</a:t>
            </a:r>
            <a:endParaRPr lang="en-US" sz="4400" dirty="0">
              <a:latin typeface="AR DARLING" panose="02000000000000000000" pitchFamily="2" charset="0"/>
            </a:endParaRPr>
          </a:p>
        </p:txBody>
      </p:sp>
      <p:sp>
        <p:nvSpPr>
          <p:cNvPr id="6" name="TextBox 5"/>
          <p:cNvSpPr txBox="1"/>
          <p:nvPr/>
        </p:nvSpPr>
        <p:spPr>
          <a:xfrm>
            <a:off x="688932" y="5964382"/>
            <a:ext cx="11503067" cy="369332"/>
          </a:xfrm>
          <a:prstGeom prst="rect">
            <a:avLst/>
          </a:prstGeom>
          <a:noFill/>
        </p:spPr>
        <p:txBody>
          <a:bodyPr wrap="square" rtlCol="0">
            <a:spAutoFit/>
          </a:bodyPr>
          <a:lstStyle/>
          <a:p>
            <a:r>
              <a:rPr lang="en-US"/>
              <a:t>https://www.youtube.com/watch?v=_X0mgOOSpLU&amp;feature=emb_logo</a:t>
            </a:r>
          </a:p>
        </p:txBody>
      </p:sp>
    </p:spTree>
    <p:extLst>
      <p:ext uri="{BB962C8B-B14F-4D97-AF65-F5344CB8AC3E}">
        <p14:creationId xmlns:p14="http://schemas.microsoft.com/office/powerpoint/2010/main" val="296238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838200" y="365126"/>
            <a:ext cx="10515600" cy="915026"/>
          </a:xfrm>
        </p:spPr>
        <p:txBody>
          <a:bodyPr/>
          <a:lstStyle/>
          <a:p>
            <a:r>
              <a:rPr lang="en-US" dirty="0">
                <a:latin typeface="Arial Rounded MT Bold" panose="020F0704030504030204" pitchFamily="34" charset="0"/>
              </a:rPr>
              <a:t>Reference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sp>
        <p:nvSpPr>
          <p:cNvPr id="4" name="Content Placeholder 5"/>
          <p:cNvSpPr txBox="1">
            <a:spLocks/>
          </p:cNvSpPr>
          <p:nvPr/>
        </p:nvSpPr>
        <p:spPr>
          <a:xfrm>
            <a:off x="981512" y="1280152"/>
            <a:ext cx="10884906" cy="513317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spcAft>
                <a:spcPts val="800"/>
              </a:spcAft>
              <a:tabLst>
                <a:tab pos="457200" algn="l"/>
              </a:tabLst>
            </a:pPr>
            <a:r>
              <a:rPr lang="en-US" dirty="0"/>
              <a:t>Brown (2010).</a:t>
            </a:r>
            <a:r>
              <a:rPr lang="en-US" i="1" dirty="0"/>
              <a:t> The Gifts of Imperfection: Let Go of Who You Think You’re Supposed to Be and Embrace Who You Are</a:t>
            </a:r>
            <a:endParaRPr lang="en-US" dirty="0"/>
          </a:p>
          <a:p>
            <a:pPr lvl="0">
              <a:lnSpc>
                <a:spcPct val="100000"/>
              </a:lnSpc>
              <a:spcBef>
                <a:spcPts val="0"/>
              </a:spcBef>
              <a:spcAft>
                <a:spcPts val="800"/>
              </a:spcAft>
              <a:tabLst>
                <a:tab pos="457200" algn="l"/>
              </a:tabLst>
            </a:pPr>
            <a:r>
              <a:rPr lang="en-US" dirty="0"/>
              <a:t>Chapman and Campbell (2012) </a:t>
            </a:r>
            <a:r>
              <a:rPr lang="en-US" i="1" dirty="0"/>
              <a:t>The Five Love Languages of Children</a:t>
            </a:r>
            <a:endParaRPr lang="en-US" dirty="0"/>
          </a:p>
          <a:p>
            <a:pPr>
              <a:lnSpc>
                <a:spcPct val="100000"/>
              </a:lnSpc>
              <a:spcBef>
                <a:spcPts val="0"/>
              </a:spcBef>
              <a:spcAft>
                <a:spcPts val="800"/>
              </a:spcAft>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Cline, Fay (2016) </a:t>
            </a:r>
            <a:r>
              <a:rPr lang="en-US" i="1" dirty="0">
                <a:latin typeface="Times New Roman" panose="02020603050405020304" pitchFamily="18" charset="0"/>
                <a:ea typeface="Calibri" panose="020F0502020204030204" pitchFamily="34" charset="0"/>
                <a:cs typeface="Times New Roman" panose="02020603050405020304" pitchFamily="18" charset="0"/>
              </a:rPr>
              <a:t>Parenting Teens With Love And Logic: Preparing Adolescents for Responsible Adulthood</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t>Covey, S. R. (1997). </a:t>
            </a:r>
            <a:r>
              <a:rPr lang="en-US" i="1" dirty="0"/>
              <a:t>The 7 habits of highly effective families: building a beautiful family culture in a turbulent world.</a:t>
            </a:r>
            <a:r>
              <a:rPr lang="en-US" dirty="0"/>
              <a:t> New York: Golden Books.</a:t>
            </a:r>
          </a:p>
          <a:p>
            <a:r>
              <a:rPr lang="en-US" dirty="0"/>
              <a:t>Covey, S. R. (2004). </a:t>
            </a:r>
            <a:r>
              <a:rPr lang="en-US" i="1" dirty="0"/>
              <a:t>The 7 habits of highly effective people: Restoring the character ethic</a:t>
            </a:r>
            <a:r>
              <a:rPr lang="en-US" dirty="0"/>
              <a:t>. New York: Free Press.</a:t>
            </a:r>
            <a:endParaRPr lang="en-US" dirty="0">
              <a:hlinkClick r:id="rId3"/>
            </a:endParaRPr>
          </a:p>
          <a:p>
            <a:r>
              <a:rPr lang="en-US" dirty="0"/>
              <a:t>Covey, S. R., Merrill, A. R., &amp; Merrill, R. R. (1994). </a:t>
            </a:r>
            <a:r>
              <a:rPr lang="en-US" i="1" dirty="0"/>
              <a:t>First things first: To live, to love, to learn, to leave a legacy</a:t>
            </a:r>
            <a:r>
              <a:rPr lang="en-US" dirty="0"/>
              <a:t>.</a:t>
            </a:r>
            <a:endParaRPr lang="en-US" dirty="0">
              <a:hlinkClick r:id="" action="ppaction://noaction"/>
            </a:endParaRPr>
          </a:p>
          <a:p>
            <a:pPr>
              <a:lnSpc>
                <a:spcPct val="100000"/>
              </a:lnSpc>
              <a:spcBef>
                <a:spcPts val="0"/>
              </a:spcBef>
              <a:spcAft>
                <a:spcPts val="800"/>
              </a:spcAft>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Gottman (1997) </a:t>
            </a:r>
            <a:r>
              <a:rPr lang="en-US" i="1" dirty="0">
                <a:latin typeface="Times New Roman" panose="02020603050405020304" pitchFamily="18" charset="0"/>
                <a:ea typeface="Calibri" panose="020F0502020204030204" pitchFamily="34" charset="0"/>
                <a:cs typeface="Times New Roman" panose="02020603050405020304" pitchFamily="18" charset="0"/>
              </a:rPr>
              <a:t>Raising An Emotionally Intelligent Child</a:t>
            </a:r>
            <a:endParaRPr lang="en-US" dirty="0"/>
          </a:p>
          <a:p>
            <a:pPr>
              <a:lnSpc>
                <a:spcPct val="100000"/>
              </a:lnSpc>
            </a:pPr>
            <a:r>
              <a:rPr lang="en-US" dirty="0" err="1"/>
              <a:t>Maslash</a:t>
            </a:r>
            <a:r>
              <a:rPr lang="en-US" dirty="0"/>
              <a:t>, C. &amp; M. P. Letter, (2015) </a:t>
            </a:r>
            <a:r>
              <a:rPr lang="en-US" i="1" dirty="0"/>
              <a:t>It’s Time to Take Action on Burnout</a:t>
            </a:r>
            <a:r>
              <a:rPr lang="en-US" dirty="0"/>
              <a:t>. Burnout Research 2, IV-V</a:t>
            </a:r>
          </a:p>
          <a:p>
            <a:pPr>
              <a:lnSpc>
                <a:spcPct val="100000"/>
              </a:lnSpc>
            </a:pPr>
            <a:r>
              <a:rPr lang="en-US" dirty="0"/>
              <a:t>Peck, M. S. (1978). </a:t>
            </a:r>
            <a:r>
              <a:rPr lang="en-US" i="1" dirty="0"/>
              <a:t>The road less traveled: A new psychology of love, traditional values, and spiritual growth</a:t>
            </a:r>
            <a:r>
              <a:rPr lang="en-US" dirty="0"/>
              <a:t>. New York: Simon and Schuster.</a:t>
            </a:r>
          </a:p>
          <a:p>
            <a:pPr lvl="0"/>
            <a:r>
              <a:rPr lang="en-US" dirty="0"/>
              <a:t>Siegel, D. J. (2013). </a:t>
            </a:r>
            <a:r>
              <a:rPr lang="en-US" i="1" dirty="0"/>
              <a:t>Brainstorm</a:t>
            </a:r>
            <a:r>
              <a:rPr lang="en-US" dirty="0"/>
              <a:t>: </a:t>
            </a:r>
            <a:r>
              <a:rPr lang="en-US" i="1" dirty="0"/>
              <a:t>The power and purpose of the teenage brain.</a:t>
            </a:r>
            <a:endParaRPr lang="en-US" dirty="0"/>
          </a:p>
          <a:p>
            <a:pPr>
              <a:lnSpc>
                <a:spcPct val="100000"/>
              </a:lnSpc>
            </a:pPr>
            <a:r>
              <a:rPr lang="en-US" dirty="0">
                <a:hlinkClick r:id="rId4"/>
              </a:rPr>
              <a:t>https://www.sleepfoundation.org/articles/why-your-child-needs-sleep-schedule-throughout-summer</a:t>
            </a:r>
            <a:endParaRPr lang="en-US" dirty="0"/>
          </a:p>
          <a:p>
            <a:pPr>
              <a:lnSpc>
                <a:spcPct val="100000"/>
              </a:lnSpc>
            </a:pPr>
            <a:r>
              <a:rPr lang="en-US" dirty="0">
                <a:hlinkClick r:id="rId5"/>
              </a:rPr>
              <a:t>https://www.youtube.com/watch?v=Kvs-_22lwjA</a:t>
            </a:r>
            <a:r>
              <a:rPr lang="en-US" dirty="0"/>
              <a:t> (Dr. Wayne 5 </a:t>
            </a:r>
            <a:r>
              <a:rPr lang="en-US" dirty="0" err="1"/>
              <a:t>mins</a:t>
            </a:r>
            <a:r>
              <a:rPr lang="en-US" dirty="0"/>
              <a:t> before bed positive affirmations)</a:t>
            </a:r>
          </a:p>
          <a:p>
            <a:r>
              <a:rPr lang="en-US" dirty="0">
                <a:hlinkClick r:id="rId3"/>
              </a:rPr>
              <a:t>https://www.youtube.com/watch?v=Z459cW8C3i0</a:t>
            </a:r>
            <a:endParaRPr lang="en-US" dirty="0"/>
          </a:p>
          <a:p>
            <a:r>
              <a:rPr lang="en-US" dirty="0">
                <a:hlinkClick r:id="rId6"/>
              </a:rPr>
              <a:t>https://www.youtube.com/watch?v=_X0mgOOSpLU&amp;feature=emb_logo</a:t>
            </a:r>
            <a:r>
              <a:rPr lang="en-US" dirty="0"/>
              <a:t> </a:t>
            </a:r>
          </a:p>
        </p:txBody>
      </p:sp>
    </p:spTree>
    <p:extLst>
      <p:ext uri="{BB962C8B-B14F-4D97-AF65-F5344CB8AC3E}">
        <p14:creationId xmlns:p14="http://schemas.microsoft.com/office/powerpoint/2010/main" val="424053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838200" y="365126"/>
            <a:ext cx="10515600" cy="577693"/>
          </a:xfrm>
        </p:spPr>
        <p:txBody>
          <a:bodyPr>
            <a:normAutofit fontScale="90000"/>
          </a:bodyPr>
          <a:lstStyle/>
          <a:p>
            <a:r>
              <a:rPr lang="en-US" dirty="0"/>
              <a:t>Stress, Grief, and Worry Highjack the Brain  </a:t>
            </a:r>
            <a:endParaRPr lang="en-US"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2015830874"/>
              </p:ext>
            </p:extLst>
          </p:nvPr>
        </p:nvGraphicFramePr>
        <p:xfrm>
          <a:off x="-334945" y="1130821"/>
          <a:ext cx="5778500" cy="452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1663895" y="3023269"/>
            <a:ext cx="1743607" cy="743776"/>
          </a:xfrm>
          <a:prstGeom prst="rect">
            <a:avLst/>
          </a:prstGeom>
        </p:spPr>
      </p:pic>
      <p:pic>
        <p:nvPicPr>
          <p:cNvPr id="6" name="Picture 5"/>
          <p:cNvPicPr>
            <a:picLocks noChangeAspect="1"/>
          </p:cNvPicPr>
          <p:nvPr/>
        </p:nvPicPr>
        <p:blipFill>
          <a:blip r:embed="rId9"/>
          <a:stretch>
            <a:fillRect/>
          </a:stretch>
        </p:blipFill>
        <p:spPr>
          <a:xfrm>
            <a:off x="4209469" y="2198093"/>
            <a:ext cx="2152075" cy="1383912"/>
          </a:xfrm>
          <a:prstGeom prst="rect">
            <a:avLst/>
          </a:prstGeom>
        </p:spPr>
      </p:pic>
      <p:pic>
        <p:nvPicPr>
          <p:cNvPr id="7" name="Picture 6"/>
          <p:cNvPicPr>
            <a:picLocks noChangeAspect="1"/>
          </p:cNvPicPr>
          <p:nvPr/>
        </p:nvPicPr>
        <p:blipFill>
          <a:blip r:embed="rId10"/>
          <a:stretch>
            <a:fillRect/>
          </a:stretch>
        </p:blipFill>
        <p:spPr>
          <a:xfrm>
            <a:off x="4566116" y="3485040"/>
            <a:ext cx="719390" cy="469433"/>
          </a:xfrm>
          <a:prstGeom prst="rect">
            <a:avLst/>
          </a:prstGeom>
        </p:spPr>
      </p:pic>
      <p:sp>
        <p:nvSpPr>
          <p:cNvPr id="8" name="Rectangle 7"/>
          <p:cNvSpPr/>
          <p:nvPr/>
        </p:nvSpPr>
        <p:spPr>
          <a:xfrm>
            <a:off x="6198260" y="1462870"/>
            <a:ext cx="5809227" cy="3688189"/>
          </a:xfrm>
          <a:prstGeom prst="rect">
            <a:avLst/>
          </a:prstGeom>
        </p:spPr>
        <p:txBody>
          <a:bodyPr wrap="square">
            <a:spAutoFit/>
          </a:bodyPr>
          <a:lstStyle/>
          <a:p>
            <a:pPr marL="342900" lvl="1" indent="-342900" defTabSz="457200">
              <a:lnSpc>
                <a:spcPct val="100000"/>
              </a:lnSpc>
              <a:spcBef>
                <a:spcPts val="1000"/>
              </a:spcBef>
              <a:buClr>
                <a:srgbClr val="5FCBEF"/>
              </a:buClr>
              <a:buSzPct val="80000"/>
              <a:buFont typeface="Wingdings 3" charset="2"/>
              <a:buChar char=""/>
            </a:pPr>
            <a:r>
              <a:rPr lang="en-US" sz="3200" dirty="0">
                <a:solidFill>
                  <a:srgbClr val="2E83C3"/>
                </a:solidFill>
                <a:latin typeface="Trebuchet MS" panose="020B0603020202020204"/>
                <a:sym typeface="Wingdings" panose="05000000000000000000" pitchFamily="2" charset="2"/>
              </a:rPr>
              <a:t>FRONTAL LOBE- Right/Left</a:t>
            </a:r>
          </a:p>
          <a:p>
            <a:pPr marL="742950" lvl="2" indent="-342900" defTabSz="457200">
              <a:lnSpc>
                <a:spcPct val="100000"/>
              </a:lnSpc>
              <a:spcBef>
                <a:spcPts val="1000"/>
              </a:spcBef>
              <a:buClr>
                <a:srgbClr val="5FCBEF"/>
              </a:buClr>
              <a:buSzPct val="80000"/>
              <a:buFont typeface="Wingdings 3" charset="2"/>
              <a:buChar char=""/>
            </a:pPr>
            <a:r>
              <a:rPr lang="en-US" sz="3200" dirty="0">
                <a:latin typeface="Trebuchet MS" panose="020B0603020202020204"/>
                <a:sym typeface="Wingdings" panose="05000000000000000000" pitchFamily="2" charset="2"/>
              </a:rPr>
              <a:t>SELF-TALK</a:t>
            </a:r>
          </a:p>
          <a:p>
            <a:pPr marL="742950" lvl="2" indent="-342900" defTabSz="457200">
              <a:lnSpc>
                <a:spcPct val="100000"/>
              </a:lnSpc>
              <a:spcBef>
                <a:spcPts val="1000"/>
              </a:spcBef>
              <a:buClr>
                <a:srgbClr val="5FCBEF"/>
              </a:buClr>
              <a:buSzPct val="80000"/>
              <a:buFont typeface="Wingdings 3" charset="2"/>
              <a:buChar char=""/>
            </a:pPr>
            <a:r>
              <a:rPr lang="en-US" sz="3200" dirty="0">
                <a:latin typeface="Trebuchet MS" panose="020B0603020202020204"/>
                <a:sym typeface="Wingdings" panose="05000000000000000000" pitchFamily="2" charset="2"/>
              </a:rPr>
              <a:t>Physical Response </a:t>
            </a:r>
          </a:p>
          <a:p>
            <a:pPr marL="742950" lvl="2" indent="-342900" defTabSz="457200">
              <a:lnSpc>
                <a:spcPct val="100000"/>
              </a:lnSpc>
              <a:spcBef>
                <a:spcPts val="1000"/>
              </a:spcBef>
              <a:buClr>
                <a:srgbClr val="5FCBEF"/>
              </a:buClr>
              <a:buSzPct val="80000"/>
              <a:buFont typeface="Wingdings 3" charset="2"/>
              <a:buChar char=""/>
            </a:pPr>
            <a:r>
              <a:rPr lang="en-US" sz="3200" dirty="0">
                <a:latin typeface="Trebuchet MS" panose="020B0603020202020204"/>
                <a:sym typeface="Wingdings" panose="05000000000000000000" pitchFamily="2" charset="2"/>
              </a:rPr>
              <a:t>Reward System </a:t>
            </a:r>
          </a:p>
          <a:p>
            <a:pPr marL="742950" lvl="2" indent="-342900" defTabSz="457200">
              <a:lnSpc>
                <a:spcPct val="100000"/>
              </a:lnSpc>
              <a:spcBef>
                <a:spcPts val="1000"/>
              </a:spcBef>
              <a:buClr>
                <a:srgbClr val="5FCBEF"/>
              </a:buClr>
              <a:buSzPct val="80000"/>
              <a:buFont typeface="Wingdings 3" charset="2"/>
              <a:buChar char=""/>
            </a:pPr>
            <a:r>
              <a:rPr lang="en-US" sz="3200" dirty="0">
                <a:latin typeface="Trebuchet MS" panose="020B0603020202020204"/>
                <a:sym typeface="Wingdings" panose="05000000000000000000" pitchFamily="2" charset="2"/>
              </a:rPr>
              <a:t>Reasoning</a:t>
            </a:r>
          </a:p>
          <a:p>
            <a:pPr marL="742950" lvl="2" indent="-342900" defTabSz="457200">
              <a:lnSpc>
                <a:spcPct val="100000"/>
              </a:lnSpc>
              <a:spcBef>
                <a:spcPts val="1000"/>
              </a:spcBef>
              <a:buClr>
                <a:srgbClr val="5FCBEF"/>
              </a:buClr>
              <a:buSzPct val="80000"/>
              <a:buFont typeface="Wingdings 3" charset="2"/>
              <a:buChar char=""/>
            </a:pPr>
            <a:r>
              <a:rPr lang="en-US" sz="3200" dirty="0">
                <a:latin typeface="Trebuchet MS" panose="020B0603020202020204"/>
                <a:sym typeface="Wingdings" panose="05000000000000000000" pitchFamily="2" charset="2"/>
              </a:rPr>
              <a:t>Organizing </a:t>
            </a:r>
          </a:p>
        </p:txBody>
      </p:sp>
      <p:sp>
        <p:nvSpPr>
          <p:cNvPr id="9" name="TextBox 8"/>
          <p:cNvSpPr txBox="1"/>
          <p:nvPr/>
        </p:nvSpPr>
        <p:spPr>
          <a:xfrm>
            <a:off x="374454" y="5151059"/>
            <a:ext cx="12016636" cy="1451679"/>
          </a:xfrm>
          <a:prstGeom prst="rect">
            <a:avLst/>
          </a:prstGeom>
          <a:noFill/>
        </p:spPr>
        <p:txBody>
          <a:bodyPr wrap="square" rtlCol="0">
            <a:spAutoFit/>
          </a:bodyPr>
          <a:lstStyle/>
          <a:p>
            <a:pPr lvl="1" defTabSz="457200">
              <a:spcBef>
                <a:spcPts val="1000"/>
              </a:spcBef>
              <a:buClr>
                <a:srgbClr val="2E83C3"/>
              </a:buClr>
              <a:buSzPct val="80000"/>
            </a:pPr>
            <a:r>
              <a:rPr lang="en-US" sz="4000">
                <a:latin typeface="Trebuchet MS" panose="020B0603020202020204"/>
              </a:rPr>
              <a:t>*</a:t>
            </a:r>
            <a:r>
              <a:rPr lang="en-US" sz="4000" b="1">
                <a:latin typeface="Stencil" panose="040409050D0802020404" pitchFamily="82" charset="0"/>
              </a:rPr>
              <a:t>4 main reasons why we do not self-talk</a:t>
            </a:r>
          </a:p>
          <a:p>
            <a:pPr lvl="1" defTabSz="457200">
              <a:spcBef>
                <a:spcPts val="1000"/>
              </a:spcBef>
              <a:buClr>
                <a:srgbClr val="2E83C3"/>
              </a:buClr>
              <a:buSzPct val="80000"/>
            </a:pPr>
            <a:r>
              <a:rPr lang="en-US" sz="4000">
                <a:latin typeface="Trebuchet MS" panose="020B0603020202020204"/>
              </a:rPr>
              <a:t>1.FFF 2.Burnout 3.Impaired 4.Mental Disorder </a:t>
            </a:r>
            <a:endParaRPr lang="en-US" sz="4000" dirty="0">
              <a:latin typeface="Trebuchet MS" panose="020B0603020202020204"/>
            </a:endParaRPr>
          </a:p>
        </p:txBody>
      </p:sp>
    </p:spTree>
    <p:extLst>
      <p:ext uri="{BB962C8B-B14F-4D97-AF65-F5344CB8AC3E}">
        <p14:creationId xmlns:p14="http://schemas.microsoft.com/office/powerpoint/2010/main" val="352112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838200" y="1532677"/>
            <a:ext cx="10515600" cy="915026"/>
          </a:xfrm>
        </p:spPr>
        <p:txBody>
          <a:bodyPr>
            <a:normAutofit fontScale="90000"/>
          </a:bodyPr>
          <a:lstStyle/>
          <a:p>
            <a:br>
              <a:rPr lang="en-US" i="1" kern="0" dirty="0">
                <a:solidFill>
                  <a:sysClr val="windowText" lastClr="000000"/>
                </a:solidFill>
              </a:rPr>
            </a:br>
            <a:r>
              <a:rPr lang="en-US" i="1" kern="0" dirty="0">
                <a:solidFill>
                  <a:sysClr val="windowText" lastClr="000000"/>
                </a:solidFill>
              </a:rPr>
              <a:t>Fight/Flight/Freeze</a:t>
            </a:r>
            <a:br>
              <a:rPr lang="en-US" i="1" kern="0" dirty="0">
                <a:solidFill>
                  <a:sysClr val="windowText" lastClr="000000"/>
                </a:solidFill>
              </a:rPr>
            </a:br>
            <a:r>
              <a:rPr lang="en-US" i="1" kern="0" dirty="0">
                <a:solidFill>
                  <a:sysClr val="windowText" lastClr="000000"/>
                </a:solidFill>
              </a:rPr>
              <a:t>What is your normal level of Functioning?</a:t>
            </a:r>
            <a:br>
              <a:rPr lang="en-US" i="1" kern="0" dirty="0">
                <a:solidFill>
                  <a:sysClr val="windowText" lastClr="000000"/>
                </a:solidFill>
              </a:rPr>
            </a:br>
            <a:br>
              <a:rPr lang="en-US" kern="0" dirty="0">
                <a:solidFill>
                  <a:sysClr val="windowText" lastClr="000000"/>
                </a:solidFill>
              </a:rPr>
            </a:br>
            <a:r>
              <a:rPr lang="en-US" kern="0" dirty="0">
                <a:solidFill>
                  <a:sysClr val="windowText" lastClr="000000"/>
                </a:solidFill>
              </a:rPr>
              <a:t>Stress hormones restrict </a:t>
            </a:r>
            <a:br>
              <a:rPr lang="en-US" kern="0" dirty="0">
                <a:solidFill>
                  <a:sysClr val="windowText" lastClr="000000"/>
                </a:solidFill>
              </a:rPr>
            </a:br>
            <a:r>
              <a:rPr lang="en-US" kern="0" dirty="0">
                <a:solidFill>
                  <a:sysClr val="windowText" lastClr="000000"/>
                </a:solidFill>
              </a:rPr>
              <a:t>Mood, Memory, Motivation, </a:t>
            </a:r>
            <a:br>
              <a:rPr lang="en-US" kern="0" dirty="0">
                <a:solidFill>
                  <a:sysClr val="windowText" lastClr="000000"/>
                </a:solidFill>
              </a:rPr>
            </a:br>
            <a:r>
              <a:rPr lang="en-US" kern="0" dirty="0">
                <a:solidFill>
                  <a:sysClr val="windowText" lastClr="000000"/>
                </a:solidFill>
              </a:rPr>
              <a:t>and Management</a:t>
            </a:r>
            <a:endParaRPr lang="en-US"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a:xfrm>
            <a:off x="685801" y="2063396"/>
            <a:ext cx="6327396" cy="3311189"/>
          </a:xfrm>
        </p:spPr>
        <p:txBody>
          <a:bodyPr/>
          <a:lstStyle/>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5709" y="1435343"/>
            <a:ext cx="3886899" cy="3658258"/>
          </a:xfrm>
          <a:prstGeom prst="rect">
            <a:avLst/>
          </a:prstGeom>
        </p:spPr>
      </p:pic>
    </p:spTree>
    <p:extLst>
      <p:ext uri="{BB962C8B-B14F-4D97-AF65-F5344CB8AC3E}">
        <p14:creationId xmlns:p14="http://schemas.microsoft.com/office/powerpoint/2010/main" val="76390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594920" y="169287"/>
            <a:ext cx="10515600" cy="915026"/>
          </a:xfrm>
        </p:spPr>
        <p:txBody>
          <a:bodyPr/>
          <a:lstStyle/>
          <a:p>
            <a:r>
              <a:rPr lang="en-US" dirty="0">
                <a:latin typeface="Arial Rounded MT Bold" panose="020F0704030504030204" pitchFamily="34" charset="0"/>
              </a:rPr>
              <a:t>Recipe for Motivation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a:xfrm>
            <a:off x="838200" y="1825625"/>
            <a:ext cx="9033164" cy="4351338"/>
          </a:xfrm>
        </p:spPr>
        <p:txBody>
          <a:bodyPr/>
          <a:lstStyle/>
          <a:p>
            <a:endParaRPr lang="en-US" dirty="0"/>
          </a:p>
          <a:p>
            <a:endParaRPr lang="en-US" dirty="0"/>
          </a:p>
        </p:txBody>
      </p:sp>
      <p:pic>
        <p:nvPicPr>
          <p:cNvPr id="4" name="Content Placeholder 3"/>
          <p:cNvPicPr>
            <a:picLocks noChangeAspect="1"/>
          </p:cNvPicPr>
          <p:nvPr/>
        </p:nvPicPr>
        <p:blipFill>
          <a:blip r:embed="rId3"/>
          <a:stretch>
            <a:fillRect/>
          </a:stretch>
        </p:blipFill>
        <p:spPr>
          <a:xfrm>
            <a:off x="674519" y="1280152"/>
            <a:ext cx="5850972" cy="5172689"/>
          </a:xfrm>
          <a:prstGeom prst="rect">
            <a:avLst/>
          </a:prstGeom>
        </p:spPr>
      </p:pic>
      <p:sp>
        <p:nvSpPr>
          <p:cNvPr id="5" name="Content Placeholder 2"/>
          <p:cNvSpPr txBox="1">
            <a:spLocks/>
          </p:cNvSpPr>
          <p:nvPr/>
        </p:nvSpPr>
        <p:spPr>
          <a:xfrm>
            <a:off x="6342649" y="1084313"/>
            <a:ext cx="4558145" cy="4743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prstClr val="black"/>
                </a:solidFill>
              </a:rPr>
              <a:t>5 R’s  </a:t>
            </a:r>
          </a:p>
          <a:p>
            <a:pPr marL="0" indent="0">
              <a:lnSpc>
                <a:spcPct val="100000"/>
              </a:lnSpc>
              <a:spcBef>
                <a:spcPts val="0"/>
              </a:spcBef>
              <a:buFont typeface="Arial" panose="020B0604020202020204" pitchFamily="34" charset="0"/>
              <a:buNone/>
            </a:pPr>
            <a:r>
              <a:rPr lang="en-US" sz="2000" b="1" dirty="0">
                <a:solidFill>
                  <a:prstClr val="black"/>
                </a:solidFill>
              </a:rPr>
              <a:t>Routine</a:t>
            </a:r>
            <a:r>
              <a:rPr lang="en-US" sz="1800" dirty="0">
                <a:solidFill>
                  <a:prstClr val="black"/>
                </a:solidFill>
              </a:rPr>
              <a:t>- Fixed Program</a:t>
            </a:r>
          </a:p>
          <a:p>
            <a:pPr marL="0" indent="0">
              <a:lnSpc>
                <a:spcPct val="100000"/>
              </a:lnSpc>
              <a:spcBef>
                <a:spcPts val="0"/>
              </a:spcBef>
              <a:buFont typeface="Arial" panose="020B0604020202020204" pitchFamily="34" charset="0"/>
              <a:buNone/>
            </a:pPr>
            <a:r>
              <a:rPr lang="en-US" sz="2000" b="1" dirty="0">
                <a:solidFill>
                  <a:prstClr val="black"/>
                </a:solidFill>
              </a:rPr>
              <a:t>Responsibility</a:t>
            </a:r>
            <a:r>
              <a:rPr lang="en-US" sz="1800" dirty="0">
                <a:solidFill>
                  <a:prstClr val="black"/>
                </a:solidFill>
              </a:rPr>
              <a:t>-Having a Duty</a:t>
            </a:r>
          </a:p>
          <a:p>
            <a:pPr marL="0" indent="0">
              <a:lnSpc>
                <a:spcPct val="100000"/>
              </a:lnSpc>
              <a:spcBef>
                <a:spcPts val="0"/>
              </a:spcBef>
              <a:buFont typeface="Arial" panose="020B0604020202020204" pitchFamily="34" charset="0"/>
              <a:buNone/>
            </a:pPr>
            <a:r>
              <a:rPr lang="en-US" sz="2000" b="1" dirty="0">
                <a:solidFill>
                  <a:prstClr val="black"/>
                </a:solidFill>
              </a:rPr>
              <a:t>Reassurance</a:t>
            </a:r>
            <a:r>
              <a:rPr lang="en-US" sz="1800" dirty="0">
                <a:solidFill>
                  <a:prstClr val="black"/>
                </a:solidFill>
              </a:rPr>
              <a:t>-Fears are Unseen and Real </a:t>
            </a:r>
            <a:endParaRPr lang="en-US" dirty="0"/>
          </a:p>
          <a:p>
            <a:pPr marL="0" indent="0">
              <a:lnSpc>
                <a:spcPct val="100000"/>
              </a:lnSpc>
              <a:spcBef>
                <a:spcPts val="0"/>
              </a:spcBef>
              <a:buFont typeface="Arial" panose="020B0604020202020204" pitchFamily="34" charset="0"/>
              <a:buNone/>
            </a:pPr>
            <a:endParaRPr lang="en-US" sz="1800" dirty="0">
              <a:solidFill>
                <a:prstClr val="black"/>
              </a:solidFill>
            </a:endParaRPr>
          </a:p>
          <a:p>
            <a:pPr marL="0" indent="0">
              <a:lnSpc>
                <a:spcPct val="100000"/>
              </a:lnSpc>
              <a:spcBef>
                <a:spcPts val="0"/>
              </a:spcBef>
              <a:buFont typeface="Arial" panose="020B0604020202020204" pitchFamily="34" charset="0"/>
              <a:buNone/>
            </a:pPr>
            <a:endParaRPr lang="en-US" sz="1800" dirty="0">
              <a:solidFill>
                <a:prstClr val="black"/>
              </a:solidFill>
            </a:endParaRPr>
          </a:p>
          <a:p>
            <a:pPr marL="0" indent="0">
              <a:lnSpc>
                <a:spcPct val="100000"/>
              </a:lnSpc>
              <a:spcBef>
                <a:spcPts val="0"/>
              </a:spcBef>
              <a:buFont typeface="Arial" panose="020B0604020202020204" pitchFamily="34" charset="0"/>
              <a:buNone/>
            </a:pPr>
            <a:endParaRPr lang="en-US" sz="1800" dirty="0">
              <a:solidFill>
                <a:prstClr val="black"/>
              </a:solidFill>
            </a:endParaRPr>
          </a:p>
          <a:p>
            <a:pPr marL="0" indent="0">
              <a:lnSpc>
                <a:spcPct val="100000"/>
              </a:lnSpc>
              <a:spcBef>
                <a:spcPts val="0"/>
              </a:spcBef>
              <a:buFont typeface="Arial" panose="020B0604020202020204" pitchFamily="34" charset="0"/>
              <a:buNone/>
            </a:pPr>
            <a:endParaRPr lang="en-US" sz="1800" dirty="0">
              <a:solidFill>
                <a:prstClr val="black"/>
              </a:solidFill>
            </a:endParaRPr>
          </a:p>
          <a:p>
            <a:pPr marL="0" indent="0">
              <a:lnSpc>
                <a:spcPct val="100000"/>
              </a:lnSpc>
              <a:spcBef>
                <a:spcPts val="0"/>
              </a:spcBef>
              <a:buFont typeface="Arial" panose="020B0604020202020204" pitchFamily="34" charset="0"/>
              <a:buNone/>
            </a:pPr>
            <a:r>
              <a:rPr lang="en-US" sz="2000" b="1" dirty="0">
                <a:solidFill>
                  <a:prstClr val="black"/>
                </a:solidFill>
              </a:rPr>
              <a:t>Reward-</a:t>
            </a:r>
            <a:r>
              <a:rPr lang="en-US" sz="1800" dirty="0">
                <a:solidFill>
                  <a:prstClr val="black"/>
                </a:solidFill>
              </a:rPr>
              <a:t>Schedule it!</a:t>
            </a:r>
          </a:p>
          <a:p>
            <a:pPr marL="0" indent="0">
              <a:lnSpc>
                <a:spcPct val="100000"/>
              </a:lnSpc>
              <a:spcBef>
                <a:spcPts val="0"/>
              </a:spcBef>
              <a:buFont typeface="Arial" panose="020B0604020202020204" pitchFamily="34" charset="0"/>
              <a:buNone/>
            </a:pPr>
            <a:endParaRPr lang="en-US" sz="1800" dirty="0">
              <a:solidFill>
                <a:prstClr val="black"/>
              </a:solidFill>
            </a:endParaRPr>
          </a:p>
          <a:p>
            <a:pPr marL="0" indent="0">
              <a:lnSpc>
                <a:spcPct val="100000"/>
              </a:lnSpc>
              <a:spcBef>
                <a:spcPts val="0"/>
              </a:spcBef>
              <a:buFont typeface="Arial" panose="020B0604020202020204" pitchFamily="34" charset="0"/>
              <a:buNone/>
            </a:pPr>
            <a:endParaRPr lang="en-US" sz="1800" dirty="0">
              <a:solidFill>
                <a:prstClr val="black"/>
              </a:solidFill>
            </a:endParaRPr>
          </a:p>
          <a:p>
            <a:pPr marL="0" indent="0">
              <a:lnSpc>
                <a:spcPct val="100000"/>
              </a:lnSpc>
              <a:spcBef>
                <a:spcPts val="0"/>
              </a:spcBef>
              <a:buFont typeface="Arial" panose="020B0604020202020204" pitchFamily="34" charset="0"/>
              <a:buNone/>
            </a:pPr>
            <a:endParaRPr lang="en-US" sz="1800" dirty="0">
              <a:solidFill>
                <a:prstClr val="black"/>
              </a:solidFill>
            </a:endParaRPr>
          </a:p>
          <a:p>
            <a:pPr marL="0" indent="0">
              <a:lnSpc>
                <a:spcPct val="100000"/>
              </a:lnSpc>
              <a:spcBef>
                <a:spcPts val="0"/>
              </a:spcBef>
              <a:buFont typeface="Arial" panose="020B0604020202020204" pitchFamily="34" charset="0"/>
              <a:buNone/>
            </a:pPr>
            <a:r>
              <a:rPr lang="en-US" sz="2000" b="1" dirty="0">
                <a:solidFill>
                  <a:prstClr val="black"/>
                </a:solidFill>
              </a:rPr>
              <a:t>Resiliency </a:t>
            </a:r>
          </a:p>
          <a:p>
            <a:pPr marL="0" indent="0">
              <a:lnSpc>
                <a:spcPct val="100000"/>
              </a:lnSpc>
              <a:spcBef>
                <a:spcPts val="0"/>
              </a:spcBef>
              <a:buFont typeface="Arial" panose="020B0604020202020204" pitchFamily="34" charset="0"/>
              <a:buNone/>
            </a:pPr>
            <a:r>
              <a:rPr lang="en-US" sz="1800" dirty="0">
                <a:solidFill>
                  <a:prstClr val="black"/>
                </a:solidFill>
              </a:rPr>
              <a:t>Takes TIME</a:t>
            </a:r>
          </a:p>
          <a:p>
            <a:pPr marL="0" indent="0">
              <a:lnSpc>
                <a:spcPct val="100000"/>
              </a:lnSpc>
              <a:spcBef>
                <a:spcPts val="0"/>
              </a:spcBef>
              <a:buFont typeface="Arial" panose="020B0604020202020204" pitchFamily="34" charset="0"/>
              <a:buNone/>
            </a:pPr>
            <a:r>
              <a:rPr lang="en-US" sz="1800" dirty="0">
                <a:solidFill>
                  <a:prstClr val="black"/>
                </a:solidFill>
              </a:rPr>
              <a:t>6 Stages of Change  </a:t>
            </a:r>
          </a:p>
        </p:txBody>
      </p:sp>
      <p:sp>
        <p:nvSpPr>
          <p:cNvPr id="6" name="TextBox 5"/>
          <p:cNvSpPr txBox="1"/>
          <p:nvPr/>
        </p:nvSpPr>
        <p:spPr>
          <a:xfrm>
            <a:off x="8496822" y="5853797"/>
            <a:ext cx="3695178" cy="369332"/>
          </a:xfrm>
          <a:prstGeom prst="rect">
            <a:avLst/>
          </a:prstGeom>
          <a:noFill/>
        </p:spPr>
        <p:txBody>
          <a:bodyPr wrap="square" rtlCol="0">
            <a:spAutoFit/>
          </a:bodyPr>
          <a:lstStyle/>
          <a:p>
            <a:r>
              <a:rPr lang="en-US" dirty="0"/>
              <a:t> Caryl Ward LCMHC, CFLE © </a:t>
            </a:r>
          </a:p>
        </p:txBody>
      </p:sp>
    </p:spTree>
    <p:extLst>
      <p:ext uri="{BB962C8B-B14F-4D97-AF65-F5344CB8AC3E}">
        <p14:creationId xmlns:p14="http://schemas.microsoft.com/office/powerpoint/2010/main" val="3722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838200" y="365126"/>
            <a:ext cx="10515600" cy="915026"/>
          </a:xfrm>
        </p:spPr>
        <p:txBody>
          <a:bodyPr/>
          <a:lstStyle/>
          <a:p>
            <a:r>
              <a:rPr lang="en-US" dirty="0">
                <a:latin typeface="Arial Rounded MT Bold" panose="020F0704030504030204" pitchFamily="34" charset="0"/>
              </a:rPr>
              <a:t> 5 R’s Continued</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360727" y="1216404"/>
            <a:ext cx="11614155" cy="459716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ts val="1000"/>
              </a:spcBef>
              <a:buFont typeface="Wingdings" panose="05000000000000000000" pitchFamily="2" charset="2"/>
              <a:buChar char="ü"/>
            </a:pPr>
            <a:r>
              <a:rPr lang="en-US" sz="3200" dirty="0">
                <a:solidFill>
                  <a:srgbClr val="FF0000"/>
                </a:solidFill>
              </a:rPr>
              <a:t>Routine</a:t>
            </a:r>
            <a:r>
              <a:rPr lang="en-US" sz="3200" dirty="0"/>
              <a:t>- Find new fixed program= traditions, play, and creative </a:t>
            </a:r>
            <a:r>
              <a:rPr lang="en-US" sz="3200" b="1" dirty="0"/>
              <a:t>TIME</a:t>
            </a:r>
            <a:r>
              <a:rPr lang="en-US" sz="3200" dirty="0"/>
              <a:t> 	together  </a:t>
            </a:r>
          </a:p>
          <a:p>
            <a:pPr marL="342900" lvl="1" indent="-342900">
              <a:spcBef>
                <a:spcPts val="1000"/>
              </a:spcBef>
              <a:buFont typeface="Wingdings" panose="05000000000000000000" pitchFamily="2" charset="2"/>
              <a:buChar char="ü"/>
            </a:pPr>
            <a:r>
              <a:rPr lang="en-US" sz="3200" dirty="0">
                <a:solidFill>
                  <a:srgbClr val="FF0000"/>
                </a:solidFill>
              </a:rPr>
              <a:t>Responsibly</a:t>
            </a:r>
            <a:r>
              <a:rPr lang="en-US" sz="3200" dirty="0"/>
              <a:t>- Love &amp; Logic = Choices = Power = Thinking 			Words not Fighting Words </a:t>
            </a:r>
          </a:p>
          <a:p>
            <a:pPr marL="342900" lvl="1" indent="-342900">
              <a:spcBef>
                <a:spcPts val="1000"/>
              </a:spcBef>
              <a:buFont typeface="Wingdings" panose="05000000000000000000" pitchFamily="2" charset="2"/>
              <a:buChar char="ü"/>
            </a:pPr>
            <a:r>
              <a:rPr lang="en-US" sz="3200" dirty="0">
                <a:solidFill>
                  <a:srgbClr val="FF0000"/>
                </a:solidFill>
              </a:rPr>
              <a:t>Reassurance</a:t>
            </a:r>
            <a:r>
              <a:rPr lang="en-US" sz="3200" dirty="0"/>
              <a:t>- Model emotions by validation and empathy</a:t>
            </a:r>
          </a:p>
          <a:p>
            <a:pPr marL="2628900" lvl="6" indent="-342900">
              <a:spcBef>
                <a:spcPts val="1000"/>
              </a:spcBef>
              <a:buFont typeface="Wingdings" panose="05000000000000000000" pitchFamily="2" charset="2"/>
              <a:buChar char="ü"/>
            </a:pPr>
            <a:r>
              <a:rPr lang="en-US" sz="2600" dirty="0"/>
              <a:t>What about all those questions about  fears?</a:t>
            </a:r>
          </a:p>
          <a:p>
            <a:pPr marL="342900" lvl="1" indent="-342900">
              <a:spcBef>
                <a:spcPts val="1000"/>
              </a:spcBef>
              <a:buFont typeface="Wingdings" panose="05000000000000000000" pitchFamily="2" charset="2"/>
              <a:buChar char="ü"/>
            </a:pPr>
            <a:r>
              <a:rPr lang="en-US" sz="3200" dirty="0">
                <a:solidFill>
                  <a:srgbClr val="FF0000"/>
                </a:solidFill>
              </a:rPr>
              <a:t>Reward</a:t>
            </a:r>
            <a:r>
              <a:rPr lang="en-US" sz="3200" dirty="0"/>
              <a:t>- Set up a Reward System (by your child’s Love 			Languages) that is a distraction not avoidances</a:t>
            </a:r>
          </a:p>
          <a:p>
            <a:pPr marL="342900" lvl="1" indent="-342900">
              <a:spcBef>
                <a:spcPts val="1000"/>
              </a:spcBef>
              <a:buFont typeface="Wingdings" panose="05000000000000000000" pitchFamily="2" charset="2"/>
              <a:buChar char="ü"/>
            </a:pPr>
            <a:r>
              <a:rPr lang="en-US" sz="3200" dirty="0">
                <a:solidFill>
                  <a:srgbClr val="FF0000"/>
                </a:solidFill>
              </a:rPr>
              <a:t>Resilience</a:t>
            </a:r>
            <a:r>
              <a:rPr lang="en-US" sz="3200" dirty="0"/>
              <a:t>- Instill </a:t>
            </a:r>
            <a:r>
              <a:rPr lang="en-US" sz="3200" b="1" dirty="0"/>
              <a:t>HOPE </a:t>
            </a:r>
            <a:r>
              <a:rPr lang="en-US" sz="3200" dirty="0"/>
              <a:t>by telling the story and knowing its takes time to change the brain. 3-6 months of Action (6 stages of change)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8086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838200" y="365126"/>
            <a:ext cx="10515600" cy="915026"/>
          </a:xfrm>
        </p:spPr>
        <p:txBody>
          <a:bodyPr/>
          <a:lstStyle/>
          <a:p>
            <a:r>
              <a:rPr lang="en-US" dirty="0">
                <a:latin typeface="Arial Rounded MT Bold" panose="020F0704030504030204" pitchFamily="34" charset="0"/>
              </a:rPr>
              <a:t>Balance not Burnout</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pic>
        <p:nvPicPr>
          <p:cNvPr id="4" name="Content Placeholder 3"/>
          <p:cNvPicPr>
            <a:picLocks noChangeAspect="1"/>
          </p:cNvPicPr>
          <p:nvPr/>
        </p:nvPicPr>
        <p:blipFill>
          <a:blip r:embed="rId3"/>
          <a:stretch>
            <a:fillRect/>
          </a:stretch>
        </p:blipFill>
        <p:spPr>
          <a:xfrm>
            <a:off x="330899" y="1399587"/>
            <a:ext cx="11175301" cy="4638805"/>
          </a:xfrm>
          <a:prstGeom prst="rect">
            <a:avLst/>
          </a:prstGeom>
        </p:spPr>
      </p:pic>
    </p:spTree>
    <p:extLst>
      <p:ext uri="{BB962C8B-B14F-4D97-AF65-F5344CB8AC3E}">
        <p14:creationId xmlns:p14="http://schemas.microsoft.com/office/powerpoint/2010/main" val="287125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630382" y="143353"/>
            <a:ext cx="10515600" cy="915026"/>
          </a:xfrm>
        </p:spPr>
        <p:txBody>
          <a:bodyPr>
            <a:normAutofit fontScale="90000"/>
          </a:bodyPr>
          <a:lstStyle/>
          <a:p>
            <a:r>
              <a:rPr lang="en-US" dirty="0">
                <a:latin typeface="Arial Rounded MT Bold" panose="020F0704030504030204" pitchFamily="34" charset="0"/>
              </a:rPr>
              <a:t>Burnout Stages &amp; Reaction</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sp>
        <p:nvSpPr>
          <p:cNvPr id="4" name="Rectangle 3"/>
          <p:cNvSpPr/>
          <p:nvPr/>
        </p:nvSpPr>
        <p:spPr>
          <a:xfrm>
            <a:off x="-147824" y="1222629"/>
            <a:ext cx="5846619" cy="3477875"/>
          </a:xfrm>
          <a:prstGeom prst="rect">
            <a:avLst/>
          </a:prstGeom>
        </p:spPr>
        <p:txBody>
          <a:bodyPr wrap="square">
            <a:spAutoFit/>
          </a:bodyPr>
          <a:lstStyle/>
          <a:p>
            <a:pPr lvl="1">
              <a:buFont typeface="Wingdings" panose="05000000000000000000" pitchFamily="2" charset="2"/>
              <a:buChar char="Ø"/>
            </a:pPr>
            <a:r>
              <a:rPr lang="en-US" sz="4400" dirty="0"/>
              <a:t>Honeymoon Stage </a:t>
            </a:r>
          </a:p>
          <a:p>
            <a:pPr lvl="1">
              <a:buFont typeface="Wingdings" panose="05000000000000000000" pitchFamily="2" charset="2"/>
              <a:buChar char="Ø"/>
            </a:pPr>
            <a:r>
              <a:rPr lang="en-US" sz="4400" dirty="0"/>
              <a:t>Onset of Stress</a:t>
            </a:r>
          </a:p>
          <a:p>
            <a:pPr lvl="1">
              <a:buFont typeface="Wingdings" panose="05000000000000000000" pitchFamily="2" charset="2"/>
              <a:buChar char="Ø"/>
            </a:pPr>
            <a:r>
              <a:rPr lang="en-US" sz="4400" dirty="0"/>
              <a:t>Chronic Stress</a:t>
            </a:r>
          </a:p>
          <a:p>
            <a:pPr lvl="1">
              <a:buFont typeface="Wingdings" panose="05000000000000000000" pitchFamily="2" charset="2"/>
              <a:buChar char="Ø"/>
            </a:pPr>
            <a:r>
              <a:rPr lang="en-US" sz="4400" dirty="0"/>
              <a:t>Burnout</a:t>
            </a:r>
          </a:p>
          <a:p>
            <a:pPr lvl="1">
              <a:buFont typeface="Wingdings" panose="05000000000000000000" pitchFamily="2" charset="2"/>
              <a:buChar char="Ø"/>
            </a:pPr>
            <a:r>
              <a:rPr lang="en-US" sz="4400" dirty="0"/>
              <a:t>Habitual Burnout</a:t>
            </a:r>
          </a:p>
        </p:txBody>
      </p:sp>
      <p:sp>
        <p:nvSpPr>
          <p:cNvPr id="6" name="Content Placeholder 6"/>
          <p:cNvSpPr txBox="1">
            <a:spLocks/>
          </p:cNvSpPr>
          <p:nvPr/>
        </p:nvSpPr>
        <p:spPr>
          <a:xfrm>
            <a:off x="5293453" y="1058379"/>
            <a:ext cx="7064801" cy="515697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sz="2300" dirty="0"/>
              <a:t>Cognitive </a:t>
            </a:r>
          </a:p>
          <a:p>
            <a:pPr marL="0" indent="-256032">
              <a:buFont typeface="Arial" panose="020B0604020202020204" pitchFamily="34" charset="0"/>
              <a:buNone/>
            </a:pPr>
            <a:r>
              <a:rPr lang="en-US" sz="2700" dirty="0"/>
              <a:t>Attention &amp; processing reduces, short-term memory problems, judgment impaired, racing thoughts, ridged thinking, focus on the negative</a:t>
            </a:r>
          </a:p>
          <a:p>
            <a:pPr lvl="1">
              <a:buFont typeface="Wingdings" panose="05000000000000000000" pitchFamily="2" charset="2"/>
              <a:buChar char="Ø"/>
            </a:pPr>
            <a:r>
              <a:rPr lang="en-US" sz="2300" dirty="0"/>
              <a:t>Emotional </a:t>
            </a:r>
          </a:p>
          <a:p>
            <a:pPr marL="0" indent="-256032">
              <a:buFont typeface="Arial" panose="020B0604020202020204" pitchFamily="34" charset="0"/>
              <a:buNone/>
            </a:pPr>
            <a:r>
              <a:rPr lang="en-US" sz="2700" dirty="0"/>
              <a:t>Increased irritability, frustration, impatience, depression, anxiety, hopelessness, confusion, numbness</a:t>
            </a:r>
          </a:p>
          <a:p>
            <a:pPr lvl="1">
              <a:buFont typeface="Wingdings" panose="05000000000000000000" pitchFamily="2" charset="2"/>
              <a:buChar char="Ø"/>
            </a:pPr>
            <a:r>
              <a:rPr lang="en-US" sz="2300" dirty="0"/>
              <a:t>Behavioral </a:t>
            </a:r>
          </a:p>
          <a:p>
            <a:pPr marL="0" indent="-256032">
              <a:buFont typeface="Arial" panose="020B0604020202020204" pitchFamily="34" charset="0"/>
              <a:buNone/>
            </a:pPr>
            <a:r>
              <a:rPr lang="en-US" sz="2700" dirty="0"/>
              <a:t>Increased bad/nervous habits, sleep disturbances, impaired listening skills, withdrawal, aggression</a:t>
            </a:r>
          </a:p>
          <a:p>
            <a:pPr lvl="1">
              <a:buFont typeface="Wingdings" panose="05000000000000000000" pitchFamily="2" charset="2"/>
              <a:buChar char="Ø"/>
            </a:pPr>
            <a:r>
              <a:rPr lang="en-US" sz="2300" dirty="0"/>
              <a:t>Physiological</a:t>
            </a:r>
          </a:p>
          <a:p>
            <a:pPr marL="0" indent="0">
              <a:buFont typeface="Arial" panose="020B0604020202020204" pitchFamily="34" charset="0"/>
              <a:buNone/>
            </a:pPr>
            <a:r>
              <a:rPr lang="en-US" sz="2700" dirty="0"/>
              <a:t>Rapid heartbeat, increased fatigue, illnesses, stomach problems, nausea, dizziness, aches, decreased libido, headaches, difficulty breathing, sweating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0556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838200" y="365126"/>
            <a:ext cx="10515600" cy="915026"/>
          </a:xfrm>
        </p:spPr>
        <p:txBody>
          <a:bodyPr/>
          <a:lstStyle/>
          <a:p>
            <a:r>
              <a:rPr lang="en-US" dirty="0">
                <a:latin typeface="Arial Rounded MT Bold" panose="020F0704030504030204" pitchFamily="34" charset="0"/>
              </a:rPr>
              <a:t>Screen Burnout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243281" y="1409350"/>
            <a:ext cx="11568763" cy="49914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Brewer, a leading neuroscientist and psychiatrist, studies human behavior and habits. He said the first step to preventing screen burnout is to map out what is going on in our minds when we are drawn to devices and how we feel after we use them.</a:t>
            </a:r>
            <a:br>
              <a:rPr lang="en-US" dirty="0"/>
            </a:br>
            <a:br>
              <a:rPr lang="en-US" dirty="0"/>
            </a:br>
            <a:r>
              <a:rPr lang="en-US" dirty="0"/>
              <a:t>"What am I aiming to do? Is this to communicate with somebody? Is this because I'm forced to go on a meeting, and what is my habitual reaction?" he said.</a:t>
            </a:r>
            <a:r>
              <a:rPr lang="en-US" dirty="0">
                <a:hlinkClick r:id="rId3"/>
              </a:rPr>
              <a:t> https://6abc.com/screen-time-quarantine-coronavirus-how-to-decrease/6113392/</a:t>
            </a:r>
            <a:endParaRPr lang="en-US" dirty="0"/>
          </a:p>
          <a:p>
            <a:endParaRPr lang="en-US" dirty="0"/>
          </a:p>
          <a:p>
            <a:r>
              <a:rPr lang="en-US" dirty="0"/>
              <a:t>During an in-person conversation, the brain focuses partly on the words being spoken, but it also derives additional meaning from dozens of non-verbal cues, such as whether someone is facing you or slightly turned away, if they’re fidgeting while you talk, or if they inhale quickly in preparation to interrupt.</a:t>
            </a:r>
          </a:p>
          <a:p>
            <a:r>
              <a:rPr lang="en-US" dirty="0">
                <a:hlinkClick r:id="rId4"/>
              </a:rPr>
              <a:t>https://www.nationalgeographic.com/science/2020/04/coronavirus-zoom-fatigue-is-taxing-the-brain-here-is-why-that-happens/</a:t>
            </a:r>
            <a:endParaRPr lang="en-US" dirty="0"/>
          </a:p>
        </p:txBody>
      </p:sp>
    </p:spTree>
    <p:extLst>
      <p:ext uri="{BB962C8B-B14F-4D97-AF65-F5344CB8AC3E}">
        <p14:creationId xmlns:p14="http://schemas.microsoft.com/office/powerpoint/2010/main" val="28077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p:txBody>
          <a:bodyPr/>
          <a:lstStyle/>
          <a:p>
            <a:endParaRPr lang="en-US" dirty="0"/>
          </a:p>
          <a:p>
            <a:endParaRPr lang="en-US" dirty="0"/>
          </a:p>
        </p:txBody>
      </p:sp>
      <p:graphicFrame>
        <p:nvGraphicFramePr>
          <p:cNvPr id="15" name="Picture Placeholder 6"/>
          <p:cNvGraphicFramePr>
            <a:graphicFrameLocks/>
          </p:cNvGraphicFramePr>
          <p:nvPr>
            <p:extLst>
              <p:ext uri="{D42A27DB-BD31-4B8C-83A1-F6EECF244321}">
                <p14:modId xmlns:p14="http://schemas.microsoft.com/office/powerpoint/2010/main" val="1934952229"/>
              </p:ext>
            </p:extLst>
          </p:nvPr>
        </p:nvGraphicFramePr>
        <p:xfrm>
          <a:off x="961918" y="1690689"/>
          <a:ext cx="6172200" cy="399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4864" y="906010"/>
            <a:ext cx="5117136" cy="3034548"/>
          </a:xfrm>
          <a:prstGeom prst="rect">
            <a:avLst/>
          </a:prstGeom>
        </p:spPr>
      </p:pic>
    </p:spTree>
    <p:extLst>
      <p:ext uri="{BB962C8B-B14F-4D97-AF65-F5344CB8AC3E}">
        <p14:creationId xmlns:p14="http://schemas.microsoft.com/office/powerpoint/2010/main" val="339436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19746</TotalTime>
  <Words>1439</Words>
  <Application>Microsoft Office PowerPoint</Application>
  <PresentationFormat>Widescreen</PresentationFormat>
  <Paragraphs>187</Paragraphs>
  <Slides>19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 DARLING</vt:lpstr>
      <vt:lpstr>Arial</vt:lpstr>
      <vt:lpstr>Arial Rounded MT Bold</vt:lpstr>
      <vt:lpstr>Bradley Hand ITC</vt:lpstr>
      <vt:lpstr>Calibri</vt:lpstr>
      <vt:lpstr>Impact</vt:lpstr>
      <vt:lpstr>Stencil</vt:lpstr>
      <vt:lpstr>Times New Roman</vt:lpstr>
      <vt:lpstr>Trebuchet MS</vt:lpstr>
      <vt:lpstr>Tw Cen MT</vt:lpstr>
      <vt:lpstr>Wingdings</vt:lpstr>
      <vt:lpstr>Wingdings 3</vt:lpstr>
      <vt:lpstr>Main Event</vt:lpstr>
      <vt:lpstr>  The brain needs an environment for success </vt:lpstr>
      <vt:lpstr>Stress, Grief, and Worry Highjack the Brain  </vt:lpstr>
      <vt:lpstr> Fight/Flight/Freeze What is your normal level of Functioning?  Stress hormones restrict  Mood, Memory, Motivation,  and Management</vt:lpstr>
      <vt:lpstr>Recipe for Motivation </vt:lpstr>
      <vt:lpstr> 5 R’s Continued</vt:lpstr>
      <vt:lpstr>Balance not Burnout</vt:lpstr>
      <vt:lpstr>Burnout Stages &amp; Reaction</vt:lpstr>
      <vt:lpstr>Screen Burnout </vt:lpstr>
      <vt:lpstr>Values </vt:lpstr>
      <vt:lpstr> Time Tips 168 Hours   </vt:lpstr>
      <vt:lpstr>  Boundaries around your VALUES   Kids are hard wired to push boundaries, parents job is to hold them, not to be liked</vt:lpstr>
      <vt:lpstr>Sleep is #1</vt:lpstr>
      <vt:lpstr>Bed Time Hygiene  </vt:lpstr>
      <vt:lpstr> Clean up Your Environment </vt:lpstr>
      <vt:lpstr>Mindfulness Work</vt:lpstr>
      <vt:lpstr> Highly Effective Families </vt:lpstr>
      <vt:lpstr>Coping for Family/Self</vt:lpstr>
      <vt:lpstr>Finish Line </vt:lpstr>
      <vt:lpstr>Reference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Boggs</dc:creator>
  <cp:lastModifiedBy>carylscottage@gmail.com</cp:lastModifiedBy>
  <cp:revision>158</cp:revision>
  <dcterms:created xsi:type="dcterms:W3CDTF">2018-08-10T17:57:38Z</dcterms:created>
  <dcterms:modified xsi:type="dcterms:W3CDTF">2021-07-21T21:50:34Z</dcterms:modified>
</cp:coreProperties>
</file>