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2">
  <p:sldMasterIdLst>
    <p:sldMasterId id="2147483672" r:id="rId1"/>
  </p:sldMasterIdLst>
  <p:sldIdLst>
    <p:sldId id="303" r:id="rId2"/>
    <p:sldId id="318" r:id="rId3"/>
    <p:sldId id="315" r:id="rId4"/>
    <p:sldId id="316" r:id="rId5"/>
    <p:sldId id="310" r:id="rId6"/>
    <p:sldId id="311" r:id="rId7"/>
    <p:sldId id="317" r:id="rId8"/>
    <p:sldId id="312" r:id="rId9"/>
    <p:sldId id="304" r:id="rId10"/>
    <p:sldId id="305" r:id="rId11"/>
    <p:sldId id="307" r:id="rId12"/>
    <p:sldId id="313" r:id="rId13"/>
    <p:sldId id="306" r:id="rId14"/>
    <p:sldId id="314" r:id="rId15"/>
    <p:sldId id="308" r:id="rId16"/>
    <p:sldId id="309" r:id="rId1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76" d="100"/>
          <a:sy n="76" d="100"/>
        </p:scale>
        <p:origin x="720" y="9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diagrams/_rels/data1.xml.rels><?xml version="1.0" encoding="UTF-8" standalone="yes"?>
<Relationships xmlns="http://schemas.openxmlformats.org/package/2006/relationships"><Relationship Id="rId1" Type="http://schemas.openxmlformats.org/officeDocument/2006/relationships/image" Target="../media/image2.gif"/></Relationships>
</file>

<file path=ppt/diagrams/_rels/drawing1.xml.rels><?xml version="1.0" encoding="UTF-8" standalone="yes"?>
<Relationships xmlns="http://schemas.openxmlformats.org/package/2006/relationships"><Relationship Id="rId1" Type="http://schemas.openxmlformats.org/officeDocument/2006/relationships/image" Target="../media/image2.gif"/></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5D398D0-1CC9-4C5F-9B13-C8A670A0CB21}" type="doc">
      <dgm:prSet loTypeId="urn:microsoft.com/office/officeart/2005/8/layout/radial2" loCatId="relationship" qsTypeId="urn:microsoft.com/office/officeart/2005/8/quickstyle/simple1" qsCatId="simple" csTypeId="urn:microsoft.com/office/officeart/2005/8/colors/accent1_2" csCatId="accent1" phldr="1"/>
      <dgm:spPr/>
      <dgm:t>
        <a:bodyPr/>
        <a:lstStyle/>
        <a:p>
          <a:endParaRPr lang="en-US"/>
        </a:p>
      </dgm:t>
    </dgm:pt>
    <dgm:pt modelId="{7CEDDCA4-CD3F-46DD-99AF-34D086171B29}">
      <dgm:prSet phldrT="[Text]"/>
      <dgm:spPr/>
      <dgm:t>
        <a:bodyPr/>
        <a:lstStyle/>
        <a:p>
          <a:r>
            <a:rPr lang="en-US" dirty="0"/>
            <a:t>Frustration</a:t>
          </a:r>
        </a:p>
      </dgm:t>
    </dgm:pt>
    <dgm:pt modelId="{89EFBC31-9ABF-4AB0-B386-0AF0C568727A}" type="parTrans" cxnId="{033AE7AA-6EF0-4426-A4E5-A7FDF98C4FBA}">
      <dgm:prSet/>
      <dgm:spPr/>
      <dgm:t>
        <a:bodyPr/>
        <a:lstStyle/>
        <a:p>
          <a:endParaRPr lang="en-US"/>
        </a:p>
      </dgm:t>
    </dgm:pt>
    <dgm:pt modelId="{9AE32DE2-3377-4D9E-80AF-D0731D77E477}" type="sibTrans" cxnId="{033AE7AA-6EF0-4426-A4E5-A7FDF98C4FBA}">
      <dgm:prSet/>
      <dgm:spPr/>
      <dgm:t>
        <a:bodyPr/>
        <a:lstStyle/>
        <a:p>
          <a:endParaRPr lang="en-US"/>
        </a:p>
      </dgm:t>
    </dgm:pt>
    <dgm:pt modelId="{F0983FF0-9F2B-44B2-A7A0-C3F866FCE65E}">
      <dgm:prSet phldrT="[Text]"/>
      <dgm:spPr/>
      <dgm:t>
        <a:bodyPr/>
        <a:lstStyle/>
        <a:p>
          <a:r>
            <a:rPr lang="en-US" dirty="0"/>
            <a:t>Outraged</a:t>
          </a:r>
        </a:p>
      </dgm:t>
    </dgm:pt>
    <dgm:pt modelId="{FD901403-A2E7-48EE-99B6-ADFC88955477}" type="parTrans" cxnId="{BB481D18-C123-491D-9AE7-65E9D06512C2}">
      <dgm:prSet/>
      <dgm:spPr/>
      <dgm:t>
        <a:bodyPr/>
        <a:lstStyle/>
        <a:p>
          <a:endParaRPr lang="en-US"/>
        </a:p>
      </dgm:t>
    </dgm:pt>
    <dgm:pt modelId="{CC46FF4F-7953-43F9-BC86-71398323E03B}" type="sibTrans" cxnId="{BB481D18-C123-491D-9AE7-65E9D06512C2}">
      <dgm:prSet/>
      <dgm:spPr/>
      <dgm:t>
        <a:bodyPr/>
        <a:lstStyle/>
        <a:p>
          <a:endParaRPr lang="en-US"/>
        </a:p>
      </dgm:t>
    </dgm:pt>
    <dgm:pt modelId="{D3598783-DB1E-435F-9DBD-1A1696B63EF7}">
      <dgm:prSet phldrT="[Text]"/>
      <dgm:spPr/>
      <dgm:t>
        <a:bodyPr/>
        <a:lstStyle/>
        <a:p>
          <a:r>
            <a:rPr lang="en-US" dirty="0"/>
            <a:t>Insecure</a:t>
          </a:r>
        </a:p>
      </dgm:t>
    </dgm:pt>
    <dgm:pt modelId="{F97574A7-B740-41B0-B63D-DA933B12E03D}" type="parTrans" cxnId="{DFD17AEB-7E81-4DCD-8CC7-015214BA1844}">
      <dgm:prSet/>
      <dgm:spPr/>
      <dgm:t>
        <a:bodyPr/>
        <a:lstStyle/>
        <a:p>
          <a:endParaRPr lang="en-US"/>
        </a:p>
      </dgm:t>
    </dgm:pt>
    <dgm:pt modelId="{FFEDA5AE-0B09-48B4-AC23-3DDA3543AE0C}" type="sibTrans" cxnId="{DFD17AEB-7E81-4DCD-8CC7-015214BA1844}">
      <dgm:prSet/>
      <dgm:spPr/>
      <dgm:t>
        <a:bodyPr/>
        <a:lstStyle/>
        <a:p>
          <a:endParaRPr lang="en-US"/>
        </a:p>
      </dgm:t>
    </dgm:pt>
    <dgm:pt modelId="{076C62A1-CA3D-457B-880B-A288AEB8AB04}">
      <dgm:prSet phldrT="[Text]"/>
      <dgm:spPr/>
      <dgm:t>
        <a:bodyPr/>
        <a:lstStyle/>
        <a:p>
          <a:r>
            <a:rPr lang="en-US" dirty="0"/>
            <a:t>Lonely</a:t>
          </a:r>
        </a:p>
      </dgm:t>
    </dgm:pt>
    <dgm:pt modelId="{57926B00-D300-417D-A837-E28CE1076F67}" type="parTrans" cxnId="{20CF7769-2EBB-4560-B3D2-AA44D7CFED97}">
      <dgm:prSet/>
      <dgm:spPr/>
      <dgm:t>
        <a:bodyPr/>
        <a:lstStyle/>
        <a:p>
          <a:endParaRPr lang="en-US"/>
        </a:p>
      </dgm:t>
    </dgm:pt>
    <dgm:pt modelId="{7DA0B623-D033-4AD2-85BB-AE178839E2F9}" type="sibTrans" cxnId="{20CF7769-2EBB-4560-B3D2-AA44D7CFED97}">
      <dgm:prSet/>
      <dgm:spPr/>
      <dgm:t>
        <a:bodyPr/>
        <a:lstStyle/>
        <a:p>
          <a:endParaRPr lang="en-US"/>
        </a:p>
      </dgm:t>
    </dgm:pt>
    <dgm:pt modelId="{61144DA6-EF5B-4BE5-AD98-135008D4B9CD}">
      <dgm:prSet phldrT="[Text]"/>
      <dgm:spPr/>
      <dgm:t>
        <a:bodyPr/>
        <a:lstStyle/>
        <a:p>
          <a:r>
            <a:rPr lang="en-US" dirty="0"/>
            <a:t>Worthless</a:t>
          </a:r>
        </a:p>
      </dgm:t>
    </dgm:pt>
    <dgm:pt modelId="{269F4D13-9167-4EEE-84F4-585D2976B8F2}" type="parTrans" cxnId="{327FCCF9-114F-4D25-B15A-C78D77F656D2}">
      <dgm:prSet/>
      <dgm:spPr/>
      <dgm:t>
        <a:bodyPr/>
        <a:lstStyle/>
        <a:p>
          <a:endParaRPr lang="en-US"/>
        </a:p>
      </dgm:t>
    </dgm:pt>
    <dgm:pt modelId="{8C62D2F6-2AC0-4E47-844B-27113CBC66CE}" type="sibTrans" cxnId="{327FCCF9-114F-4D25-B15A-C78D77F656D2}">
      <dgm:prSet/>
      <dgm:spPr/>
      <dgm:t>
        <a:bodyPr/>
        <a:lstStyle/>
        <a:p>
          <a:endParaRPr lang="en-US"/>
        </a:p>
      </dgm:t>
    </dgm:pt>
    <dgm:pt modelId="{60EE9C7A-E4A7-4D3B-8CCA-1BA46F523968}">
      <dgm:prSet phldrT="[Text]"/>
      <dgm:spPr/>
      <dgm:t>
        <a:bodyPr/>
        <a:lstStyle/>
        <a:p>
          <a:r>
            <a:rPr lang="en-US" dirty="0"/>
            <a:t>Jealous</a:t>
          </a:r>
        </a:p>
      </dgm:t>
    </dgm:pt>
    <dgm:pt modelId="{8E53371A-EB00-4FA1-9230-7F3CC5505BBA}" type="parTrans" cxnId="{B4EF39C1-E438-417E-B1C3-878B3F678F6E}">
      <dgm:prSet/>
      <dgm:spPr/>
      <dgm:t>
        <a:bodyPr/>
        <a:lstStyle/>
        <a:p>
          <a:endParaRPr lang="en-US"/>
        </a:p>
      </dgm:t>
    </dgm:pt>
    <dgm:pt modelId="{6C43D72A-A28D-4379-8F0C-4576EFFAEA59}" type="sibTrans" cxnId="{B4EF39C1-E438-417E-B1C3-878B3F678F6E}">
      <dgm:prSet/>
      <dgm:spPr/>
      <dgm:t>
        <a:bodyPr/>
        <a:lstStyle/>
        <a:p>
          <a:endParaRPr lang="en-US"/>
        </a:p>
      </dgm:t>
    </dgm:pt>
    <dgm:pt modelId="{83869E41-BF78-422B-89E5-E2ABFB3F12E7}">
      <dgm:prSet phldrT="[Text]"/>
      <dgm:spPr/>
      <dgm:t>
        <a:bodyPr/>
        <a:lstStyle/>
        <a:p>
          <a:r>
            <a:rPr lang="en-US" dirty="0"/>
            <a:t>Annoyed</a:t>
          </a:r>
        </a:p>
      </dgm:t>
    </dgm:pt>
    <dgm:pt modelId="{7E0C18C0-2163-410B-823E-432B4C2D68C3}" type="parTrans" cxnId="{31ED737F-83D4-4B30-8E5C-67510B0C7574}">
      <dgm:prSet/>
      <dgm:spPr/>
      <dgm:t>
        <a:bodyPr/>
        <a:lstStyle/>
        <a:p>
          <a:endParaRPr lang="en-US"/>
        </a:p>
      </dgm:t>
    </dgm:pt>
    <dgm:pt modelId="{88BF616A-81A2-47C8-99A8-1A1345624CC2}" type="sibTrans" cxnId="{31ED737F-83D4-4B30-8E5C-67510B0C7574}">
      <dgm:prSet/>
      <dgm:spPr/>
      <dgm:t>
        <a:bodyPr/>
        <a:lstStyle/>
        <a:p>
          <a:endParaRPr lang="en-US"/>
        </a:p>
      </dgm:t>
    </dgm:pt>
    <dgm:pt modelId="{7DDAD369-FB72-4326-A004-76197E173D07}">
      <dgm:prSet phldrT="[Text]"/>
      <dgm:spPr/>
      <dgm:t>
        <a:bodyPr/>
        <a:lstStyle/>
        <a:p>
          <a:r>
            <a:rPr lang="en-US" dirty="0"/>
            <a:t>Hurt</a:t>
          </a:r>
        </a:p>
      </dgm:t>
    </dgm:pt>
    <dgm:pt modelId="{42E5685B-CC91-4E35-BDD8-2A4E9CBB430D}" type="parTrans" cxnId="{5EA566C0-15E6-47FB-AD65-15329E5F834C}">
      <dgm:prSet/>
      <dgm:spPr/>
      <dgm:t>
        <a:bodyPr/>
        <a:lstStyle/>
        <a:p>
          <a:endParaRPr lang="en-US"/>
        </a:p>
      </dgm:t>
    </dgm:pt>
    <dgm:pt modelId="{D79DF5B3-D5D3-42D9-B2C7-E4A323D63ABF}" type="sibTrans" cxnId="{5EA566C0-15E6-47FB-AD65-15329E5F834C}">
      <dgm:prSet/>
      <dgm:spPr/>
      <dgm:t>
        <a:bodyPr/>
        <a:lstStyle/>
        <a:p>
          <a:endParaRPr lang="en-US"/>
        </a:p>
      </dgm:t>
    </dgm:pt>
    <dgm:pt modelId="{E0CC9200-DE7A-48F4-ACB5-195D579F2DB3}">
      <dgm:prSet phldrT="[Text]"/>
      <dgm:spPr/>
      <dgm:t>
        <a:bodyPr/>
        <a:lstStyle/>
        <a:p>
          <a:r>
            <a:rPr lang="en-US" dirty="0"/>
            <a:t>Resentment</a:t>
          </a:r>
        </a:p>
      </dgm:t>
    </dgm:pt>
    <dgm:pt modelId="{7318B09A-B04A-48B5-BC9B-F659DE66836B}" type="sibTrans" cxnId="{233ACBAE-7BD2-4C62-BD0D-7DD027E6C185}">
      <dgm:prSet/>
      <dgm:spPr/>
      <dgm:t>
        <a:bodyPr/>
        <a:lstStyle/>
        <a:p>
          <a:endParaRPr lang="en-US"/>
        </a:p>
      </dgm:t>
    </dgm:pt>
    <dgm:pt modelId="{88C0D9EB-A064-49AE-B528-5D512166CBAD}" type="parTrans" cxnId="{233ACBAE-7BD2-4C62-BD0D-7DD027E6C185}">
      <dgm:prSet/>
      <dgm:spPr/>
      <dgm:t>
        <a:bodyPr/>
        <a:lstStyle/>
        <a:p>
          <a:endParaRPr lang="en-US"/>
        </a:p>
      </dgm:t>
    </dgm:pt>
    <dgm:pt modelId="{D11C221C-5FD2-44FB-97A3-519C1155E164}" type="pres">
      <dgm:prSet presAssocID="{F5D398D0-1CC9-4C5F-9B13-C8A670A0CB21}" presName="composite" presStyleCnt="0">
        <dgm:presLayoutVars>
          <dgm:chMax val="5"/>
          <dgm:dir/>
          <dgm:animLvl val="ctr"/>
          <dgm:resizeHandles val="exact"/>
        </dgm:presLayoutVars>
      </dgm:prSet>
      <dgm:spPr/>
    </dgm:pt>
    <dgm:pt modelId="{C8C66AF8-665B-4D81-B39E-B7DF98F22274}" type="pres">
      <dgm:prSet presAssocID="{F5D398D0-1CC9-4C5F-9B13-C8A670A0CB21}" presName="cycle" presStyleCnt="0"/>
      <dgm:spPr/>
    </dgm:pt>
    <dgm:pt modelId="{A5730CAD-B455-4B06-B942-814F57B3B3BE}" type="pres">
      <dgm:prSet presAssocID="{F5D398D0-1CC9-4C5F-9B13-C8A670A0CB21}" presName="centerShape" presStyleCnt="0"/>
      <dgm:spPr/>
    </dgm:pt>
    <dgm:pt modelId="{D4D9785F-7D9C-48D6-BDF5-8491B378CDE2}" type="pres">
      <dgm:prSet presAssocID="{F5D398D0-1CC9-4C5F-9B13-C8A670A0CB21}" presName="connSite" presStyleLbl="node1" presStyleIdx="0" presStyleCnt="4"/>
      <dgm:spPr/>
    </dgm:pt>
    <dgm:pt modelId="{7AF582E5-B9A3-4C63-882C-3016FA18BF5D}" type="pres">
      <dgm:prSet presAssocID="{F5D398D0-1CC9-4C5F-9B13-C8A670A0CB21}" presName="visible" presStyleLbl="node1" presStyleIdx="0" presStyleCnt="4" custLinFactNeighborX="-23471" custLinFactNeighborY="5802"/>
      <dgm:spPr>
        <a:blipFill>
          <a:blip xmlns:r="http://schemas.openxmlformats.org/officeDocument/2006/relationships" r:embed="rId1">
            <a:extLst>
              <a:ext uri="{28A0092B-C50C-407E-A947-70E740481C1C}">
                <a14:useLocalDpi xmlns:a14="http://schemas.microsoft.com/office/drawing/2010/main" val="0"/>
              </a:ext>
            </a:extLst>
          </a:blip>
          <a:srcRect/>
          <a:stretch>
            <a:fillRect t="-5000" b="-5000"/>
          </a:stretch>
        </a:blipFill>
      </dgm:spPr>
    </dgm:pt>
    <dgm:pt modelId="{CC496855-C2C8-494D-ACAC-30A3FB135EB7}" type="pres">
      <dgm:prSet presAssocID="{89EFBC31-9ABF-4AB0-B386-0AF0C568727A}" presName="Name25" presStyleLbl="parChTrans1D1" presStyleIdx="0" presStyleCnt="3"/>
      <dgm:spPr/>
    </dgm:pt>
    <dgm:pt modelId="{B73FE95F-0A67-42DC-BFF1-D6DBDFD6F70D}" type="pres">
      <dgm:prSet presAssocID="{7CEDDCA4-CD3F-46DD-99AF-34D086171B29}" presName="node" presStyleCnt="0"/>
      <dgm:spPr/>
    </dgm:pt>
    <dgm:pt modelId="{ACE120A4-2332-4930-A1C8-5E627986E80F}" type="pres">
      <dgm:prSet presAssocID="{7CEDDCA4-CD3F-46DD-99AF-34D086171B29}" presName="parentNode" presStyleLbl="node1" presStyleIdx="1" presStyleCnt="4" custScaleX="136659">
        <dgm:presLayoutVars>
          <dgm:chMax val="1"/>
          <dgm:bulletEnabled val="1"/>
        </dgm:presLayoutVars>
      </dgm:prSet>
      <dgm:spPr/>
    </dgm:pt>
    <dgm:pt modelId="{0115C2B4-C984-4E88-BBDA-EA547D279423}" type="pres">
      <dgm:prSet presAssocID="{7CEDDCA4-CD3F-46DD-99AF-34D086171B29}" presName="childNode" presStyleLbl="revTx" presStyleIdx="0" presStyleCnt="3">
        <dgm:presLayoutVars>
          <dgm:bulletEnabled val="1"/>
        </dgm:presLayoutVars>
      </dgm:prSet>
      <dgm:spPr/>
    </dgm:pt>
    <dgm:pt modelId="{B9EA2ED7-7E2A-4995-87BA-FF16D4D2C60B}" type="pres">
      <dgm:prSet presAssocID="{F97574A7-B740-41B0-B63D-DA933B12E03D}" presName="Name25" presStyleLbl="parChTrans1D1" presStyleIdx="1" presStyleCnt="3"/>
      <dgm:spPr/>
    </dgm:pt>
    <dgm:pt modelId="{45062EEA-C589-48F8-ABBB-499BB335EC26}" type="pres">
      <dgm:prSet presAssocID="{D3598783-DB1E-435F-9DBD-1A1696B63EF7}" presName="node" presStyleCnt="0"/>
      <dgm:spPr/>
    </dgm:pt>
    <dgm:pt modelId="{54E31EEA-E50B-4E81-9736-70744827D6C2}" type="pres">
      <dgm:prSet presAssocID="{D3598783-DB1E-435F-9DBD-1A1696B63EF7}" presName="parentNode" presStyleLbl="node1" presStyleIdx="2" presStyleCnt="4" custScaleX="134475">
        <dgm:presLayoutVars>
          <dgm:chMax val="1"/>
          <dgm:bulletEnabled val="1"/>
        </dgm:presLayoutVars>
      </dgm:prSet>
      <dgm:spPr/>
    </dgm:pt>
    <dgm:pt modelId="{70F499A6-15DF-4D71-A22C-F710880D14BE}" type="pres">
      <dgm:prSet presAssocID="{D3598783-DB1E-435F-9DBD-1A1696B63EF7}" presName="childNode" presStyleLbl="revTx" presStyleIdx="1" presStyleCnt="3">
        <dgm:presLayoutVars>
          <dgm:bulletEnabled val="1"/>
        </dgm:presLayoutVars>
      </dgm:prSet>
      <dgm:spPr/>
    </dgm:pt>
    <dgm:pt modelId="{FBD9B663-B59E-49E2-8E07-A8E9B8EEF909}" type="pres">
      <dgm:prSet presAssocID="{8E53371A-EB00-4FA1-9230-7F3CC5505BBA}" presName="Name25" presStyleLbl="parChTrans1D1" presStyleIdx="2" presStyleCnt="3"/>
      <dgm:spPr/>
    </dgm:pt>
    <dgm:pt modelId="{782609CA-4C67-414F-AC1B-58909AD89599}" type="pres">
      <dgm:prSet presAssocID="{60EE9C7A-E4A7-4D3B-8CCA-1BA46F523968}" presName="node" presStyleCnt="0"/>
      <dgm:spPr/>
    </dgm:pt>
    <dgm:pt modelId="{A969C318-CC24-4F56-B06F-8374EB4D85F4}" type="pres">
      <dgm:prSet presAssocID="{60EE9C7A-E4A7-4D3B-8CCA-1BA46F523968}" presName="parentNode" presStyleLbl="node1" presStyleIdx="3" presStyleCnt="4" custScaleX="144237">
        <dgm:presLayoutVars>
          <dgm:chMax val="1"/>
          <dgm:bulletEnabled val="1"/>
        </dgm:presLayoutVars>
      </dgm:prSet>
      <dgm:spPr/>
    </dgm:pt>
    <dgm:pt modelId="{D270C9D7-13A6-445C-ADB8-C7DFEA1D55D3}" type="pres">
      <dgm:prSet presAssocID="{60EE9C7A-E4A7-4D3B-8CCA-1BA46F523968}" presName="childNode" presStyleLbl="revTx" presStyleIdx="2" presStyleCnt="3">
        <dgm:presLayoutVars>
          <dgm:bulletEnabled val="1"/>
        </dgm:presLayoutVars>
      </dgm:prSet>
      <dgm:spPr/>
    </dgm:pt>
  </dgm:ptLst>
  <dgm:cxnLst>
    <dgm:cxn modelId="{7C9F4305-7945-434E-BB1D-B286E6769CB7}" type="presOf" srcId="{61144DA6-EF5B-4BE5-AD98-135008D4B9CD}" destId="{70F499A6-15DF-4D71-A22C-F710880D14BE}" srcOrd="0" destOrd="1" presId="urn:microsoft.com/office/officeart/2005/8/layout/radial2"/>
    <dgm:cxn modelId="{540AB915-6E7E-4C24-95E0-30A04AC5EF51}" type="presOf" srcId="{7DDAD369-FB72-4326-A004-76197E173D07}" destId="{D270C9D7-13A6-445C-ADB8-C7DFEA1D55D3}" srcOrd="0" destOrd="1" presId="urn:microsoft.com/office/officeart/2005/8/layout/radial2"/>
    <dgm:cxn modelId="{BB481D18-C123-491D-9AE7-65E9D06512C2}" srcId="{7CEDDCA4-CD3F-46DD-99AF-34D086171B29}" destId="{F0983FF0-9F2B-44B2-A7A0-C3F866FCE65E}" srcOrd="0" destOrd="0" parTransId="{FD901403-A2E7-48EE-99B6-ADFC88955477}" sibTransId="{CC46FF4F-7953-43F9-BC86-71398323E03B}"/>
    <dgm:cxn modelId="{704DC719-D4DC-47E7-A168-83D18A3820E4}" type="presOf" srcId="{83869E41-BF78-422B-89E5-E2ABFB3F12E7}" destId="{D270C9D7-13A6-445C-ADB8-C7DFEA1D55D3}" srcOrd="0" destOrd="0" presId="urn:microsoft.com/office/officeart/2005/8/layout/radial2"/>
    <dgm:cxn modelId="{AF549229-2D72-44D4-9E3A-34188A03C8C7}" type="presOf" srcId="{D3598783-DB1E-435F-9DBD-1A1696B63EF7}" destId="{54E31EEA-E50B-4E81-9736-70744827D6C2}" srcOrd="0" destOrd="0" presId="urn:microsoft.com/office/officeart/2005/8/layout/radial2"/>
    <dgm:cxn modelId="{3EF6E636-F102-4981-A140-254FBD2D56D8}" type="presOf" srcId="{076C62A1-CA3D-457B-880B-A288AEB8AB04}" destId="{70F499A6-15DF-4D71-A22C-F710880D14BE}" srcOrd="0" destOrd="0" presId="urn:microsoft.com/office/officeart/2005/8/layout/radial2"/>
    <dgm:cxn modelId="{1CC7F640-77A9-4FC4-9714-68CC0BEDF06B}" type="presOf" srcId="{F0983FF0-9F2B-44B2-A7A0-C3F866FCE65E}" destId="{0115C2B4-C984-4E88-BBDA-EA547D279423}" srcOrd="0" destOrd="0" presId="urn:microsoft.com/office/officeart/2005/8/layout/radial2"/>
    <dgm:cxn modelId="{20CF7769-2EBB-4560-B3D2-AA44D7CFED97}" srcId="{D3598783-DB1E-435F-9DBD-1A1696B63EF7}" destId="{076C62A1-CA3D-457B-880B-A288AEB8AB04}" srcOrd="0" destOrd="0" parTransId="{57926B00-D300-417D-A837-E28CE1076F67}" sibTransId="{7DA0B623-D033-4AD2-85BB-AE178839E2F9}"/>
    <dgm:cxn modelId="{D5256977-1902-423C-8593-C9709D4C3104}" type="presOf" srcId="{89EFBC31-9ABF-4AB0-B386-0AF0C568727A}" destId="{CC496855-C2C8-494D-ACAC-30A3FB135EB7}" srcOrd="0" destOrd="0" presId="urn:microsoft.com/office/officeart/2005/8/layout/radial2"/>
    <dgm:cxn modelId="{CB3B5057-42FD-4EBC-8BFF-C735ACB2D76C}" type="presOf" srcId="{F5D398D0-1CC9-4C5F-9B13-C8A670A0CB21}" destId="{D11C221C-5FD2-44FB-97A3-519C1155E164}" srcOrd="0" destOrd="0" presId="urn:microsoft.com/office/officeart/2005/8/layout/radial2"/>
    <dgm:cxn modelId="{31ED737F-83D4-4B30-8E5C-67510B0C7574}" srcId="{60EE9C7A-E4A7-4D3B-8CCA-1BA46F523968}" destId="{83869E41-BF78-422B-89E5-E2ABFB3F12E7}" srcOrd="0" destOrd="0" parTransId="{7E0C18C0-2163-410B-823E-432B4C2D68C3}" sibTransId="{88BF616A-81A2-47C8-99A8-1A1345624CC2}"/>
    <dgm:cxn modelId="{FF7F268B-B9F9-4B17-99D8-602F79FE692F}" type="presOf" srcId="{60EE9C7A-E4A7-4D3B-8CCA-1BA46F523968}" destId="{A969C318-CC24-4F56-B06F-8374EB4D85F4}" srcOrd="0" destOrd="0" presId="urn:microsoft.com/office/officeart/2005/8/layout/radial2"/>
    <dgm:cxn modelId="{C10BEF9F-DD19-4DA6-9285-30151BC4DABE}" type="presOf" srcId="{7CEDDCA4-CD3F-46DD-99AF-34D086171B29}" destId="{ACE120A4-2332-4930-A1C8-5E627986E80F}" srcOrd="0" destOrd="0" presId="urn:microsoft.com/office/officeart/2005/8/layout/radial2"/>
    <dgm:cxn modelId="{033AE7AA-6EF0-4426-A4E5-A7FDF98C4FBA}" srcId="{F5D398D0-1CC9-4C5F-9B13-C8A670A0CB21}" destId="{7CEDDCA4-CD3F-46DD-99AF-34D086171B29}" srcOrd="0" destOrd="0" parTransId="{89EFBC31-9ABF-4AB0-B386-0AF0C568727A}" sibTransId="{9AE32DE2-3377-4D9E-80AF-D0731D77E477}"/>
    <dgm:cxn modelId="{233ACBAE-7BD2-4C62-BD0D-7DD027E6C185}" srcId="{7CEDDCA4-CD3F-46DD-99AF-34D086171B29}" destId="{E0CC9200-DE7A-48F4-ACB5-195D579F2DB3}" srcOrd="1" destOrd="0" parTransId="{88C0D9EB-A064-49AE-B528-5D512166CBAD}" sibTransId="{7318B09A-B04A-48B5-BC9B-F659DE66836B}"/>
    <dgm:cxn modelId="{5EA566C0-15E6-47FB-AD65-15329E5F834C}" srcId="{60EE9C7A-E4A7-4D3B-8CCA-1BA46F523968}" destId="{7DDAD369-FB72-4326-A004-76197E173D07}" srcOrd="1" destOrd="0" parTransId="{42E5685B-CC91-4E35-BDD8-2A4E9CBB430D}" sibTransId="{D79DF5B3-D5D3-42D9-B2C7-E4A323D63ABF}"/>
    <dgm:cxn modelId="{B4EF39C1-E438-417E-B1C3-878B3F678F6E}" srcId="{F5D398D0-1CC9-4C5F-9B13-C8A670A0CB21}" destId="{60EE9C7A-E4A7-4D3B-8CCA-1BA46F523968}" srcOrd="2" destOrd="0" parTransId="{8E53371A-EB00-4FA1-9230-7F3CC5505BBA}" sibTransId="{6C43D72A-A28D-4379-8F0C-4576EFFAEA59}"/>
    <dgm:cxn modelId="{828187E2-5928-47BB-8422-D23BF55A7DE9}" type="presOf" srcId="{E0CC9200-DE7A-48F4-ACB5-195D579F2DB3}" destId="{0115C2B4-C984-4E88-BBDA-EA547D279423}" srcOrd="0" destOrd="1" presId="urn:microsoft.com/office/officeart/2005/8/layout/radial2"/>
    <dgm:cxn modelId="{6ED23DE4-3F0E-4D27-82AC-B30A28E2EA25}" type="presOf" srcId="{F97574A7-B740-41B0-B63D-DA933B12E03D}" destId="{B9EA2ED7-7E2A-4995-87BA-FF16D4D2C60B}" srcOrd="0" destOrd="0" presId="urn:microsoft.com/office/officeart/2005/8/layout/radial2"/>
    <dgm:cxn modelId="{DFD17AEB-7E81-4DCD-8CC7-015214BA1844}" srcId="{F5D398D0-1CC9-4C5F-9B13-C8A670A0CB21}" destId="{D3598783-DB1E-435F-9DBD-1A1696B63EF7}" srcOrd="1" destOrd="0" parTransId="{F97574A7-B740-41B0-B63D-DA933B12E03D}" sibTransId="{FFEDA5AE-0B09-48B4-AC23-3DDA3543AE0C}"/>
    <dgm:cxn modelId="{9ACF84F2-3475-43C7-A878-D0190D3C74FF}" type="presOf" srcId="{8E53371A-EB00-4FA1-9230-7F3CC5505BBA}" destId="{FBD9B663-B59E-49E2-8E07-A8E9B8EEF909}" srcOrd="0" destOrd="0" presId="urn:microsoft.com/office/officeart/2005/8/layout/radial2"/>
    <dgm:cxn modelId="{327FCCF9-114F-4D25-B15A-C78D77F656D2}" srcId="{D3598783-DB1E-435F-9DBD-1A1696B63EF7}" destId="{61144DA6-EF5B-4BE5-AD98-135008D4B9CD}" srcOrd="1" destOrd="0" parTransId="{269F4D13-9167-4EEE-84F4-585D2976B8F2}" sibTransId="{8C62D2F6-2AC0-4E47-844B-27113CBC66CE}"/>
    <dgm:cxn modelId="{797A449F-E223-40BA-87D4-280A6522DAD7}" type="presParOf" srcId="{D11C221C-5FD2-44FB-97A3-519C1155E164}" destId="{C8C66AF8-665B-4D81-B39E-B7DF98F22274}" srcOrd="0" destOrd="0" presId="urn:microsoft.com/office/officeart/2005/8/layout/radial2"/>
    <dgm:cxn modelId="{64CBC0CC-FDF8-4A6B-8AF7-C8B30811CC96}" type="presParOf" srcId="{C8C66AF8-665B-4D81-B39E-B7DF98F22274}" destId="{A5730CAD-B455-4B06-B942-814F57B3B3BE}" srcOrd="0" destOrd="0" presId="urn:microsoft.com/office/officeart/2005/8/layout/radial2"/>
    <dgm:cxn modelId="{1E7BFCF1-D28E-40F6-A1B4-6CB2D8C4BFE9}" type="presParOf" srcId="{A5730CAD-B455-4B06-B942-814F57B3B3BE}" destId="{D4D9785F-7D9C-48D6-BDF5-8491B378CDE2}" srcOrd="0" destOrd="0" presId="urn:microsoft.com/office/officeart/2005/8/layout/radial2"/>
    <dgm:cxn modelId="{A06CBD73-FB0E-4DEE-8007-738752FD3636}" type="presParOf" srcId="{A5730CAD-B455-4B06-B942-814F57B3B3BE}" destId="{7AF582E5-B9A3-4C63-882C-3016FA18BF5D}" srcOrd="1" destOrd="0" presId="urn:microsoft.com/office/officeart/2005/8/layout/radial2"/>
    <dgm:cxn modelId="{AFA39FBD-7607-4840-8ED2-4E0A97F0FE19}" type="presParOf" srcId="{C8C66AF8-665B-4D81-B39E-B7DF98F22274}" destId="{CC496855-C2C8-494D-ACAC-30A3FB135EB7}" srcOrd="1" destOrd="0" presId="urn:microsoft.com/office/officeart/2005/8/layout/radial2"/>
    <dgm:cxn modelId="{6F333CB4-DD1D-4E16-B477-E3581757548E}" type="presParOf" srcId="{C8C66AF8-665B-4D81-B39E-B7DF98F22274}" destId="{B73FE95F-0A67-42DC-BFF1-D6DBDFD6F70D}" srcOrd="2" destOrd="0" presId="urn:microsoft.com/office/officeart/2005/8/layout/radial2"/>
    <dgm:cxn modelId="{A54C7EE6-25C2-4D44-90D4-4439C9D037D0}" type="presParOf" srcId="{B73FE95F-0A67-42DC-BFF1-D6DBDFD6F70D}" destId="{ACE120A4-2332-4930-A1C8-5E627986E80F}" srcOrd="0" destOrd="0" presId="urn:microsoft.com/office/officeart/2005/8/layout/radial2"/>
    <dgm:cxn modelId="{FDF0E14B-E0FB-4D80-A849-692957A26947}" type="presParOf" srcId="{B73FE95F-0A67-42DC-BFF1-D6DBDFD6F70D}" destId="{0115C2B4-C984-4E88-BBDA-EA547D279423}" srcOrd="1" destOrd="0" presId="urn:microsoft.com/office/officeart/2005/8/layout/radial2"/>
    <dgm:cxn modelId="{55E9DD0C-5D8A-4CB0-BDE1-CDC7DF63520F}" type="presParOf" srcId="{C8C66AF8-665B-4D81-B39E-B7DF98F22274}" destId="{B9EA2ED7-7E2A-4995-87BA-FF16D4D2C60B}" srcOrd="3" destOrd="0" presId="urn:microsoft.com/office/officeart/2005/8/layout/radial2"/>
    <dgm:cxn modelId="{E242E075-E8A1-4DE2-B17F-36647FECA376}" type="presParOf" srcId="{C8C66AF8-665B-4D81-B39E-B7DF98F22274}" destId="{45062EEA-C589-48F8-ABBB-499BB335EC26}" srcOrd="4" destOrd="0" presId="urn:microsoft.com/office/officeart/2005/8/layout/radial2"/>
    <dgm:cxn modelId="{EBCAA49A-F946-4DD7-9F9F-A400120B348D}" type="presParOf" srcId="{45062EEA-C589-48F8-ABBB-499BB335EC26}" destId="{54E31EEA-E50B-4E81-9736-70744827D6C2}" srcOrd="0" destOrd="0" presId="urn:microsoft.com/office/officeart/2005/8/layout/radial2"/>
    <dgm:cxn modelId="{63B77393-9CB0-4C16-A894-D450F3EE8ED8}" type="presParOf" srcId="{45062EEA-C589-48F8-ABBB-499BB335EC26}" destId="{70F499A6-15DF-4D71-A22C-F710880D14BE}" srcOrd="1" destOrd="0" presId="urn:microsoft.com/office/officeart/2005/8/layout/radial2"/>
    <dgm:cxn modelId="{A16E029C-E234-4C84-8DE8-7C208330B5DD}" type="presParOf" srcId="{C8C66AF8-665B-4D81-B39E-B7DF98F22274}" destId="{FBD9B663-B59E-49E2-8E07-A8E9B8EEF909}" srcOrd="5" destOrd="0" presId="urn:microsoft.com/office/officeart/2005/8/layout/radial2"/>
    <dgm:cxn modelId="{B748A5EC-8A28-4217-A707-8AB25D56935F}" type="presParOf" srcId="{C8C66AF8-665B-4D81-B39E-B7DF98F22274}" destId="{782609CA-4C67-414F-AC1B-58909AD89599}" srcOrd="6" destOrd="0" presId="urn:microsoft.com/office/officeart/2005/8/layout/radial2"/>
    <dgm:cxn modelId="{64FC1DD5-231D-47D6-8FB2-BC602D35032D}" type="presParOf" srcId="{782609CA-4C67-414F-AC1B-58909AD89599}" destId="{A969C318-CC24-4F56-B06F-8374EB4D85F4}" srcOrd="0" destOrd="0" presId="urn:microsoft.com/office/officeart/2005/8/layout/radial2"/>
    <dgm:cxn modelId="{B96D2971-5150-48E7-8C35-7D3AD40D2B35}" type="presParOf" srcId="{782609CA-4C67-414F-AC1B-58909AD89599}" destId="{D270C9D7-13A6-445C-ADB8-C7DFEA1D55D3}" srcOrd="1" destOrd="0" presId="urn:microsoft.com/office/officeart/2005/8/layout/radial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33A50116-27B6-4EB4-B7AE-09C646EEB0AE}" type="doc">
      <dgm:prSet loTypeId="urn:microsoft.com/office/officeart/2005/8/layout/cycle8" loCatId="cycle" qsTypeId="urn:microsoft.com/office/officeart/2005/8/quickstyle/simple1" qsCatId="simple" csTypeId="urn:microsoft.com/office/officeart/2005/8/colors/accent1_2" csCatId="accent1" phldr="1"/>
      <dgm:spPr/>
    </dgm:pt>
    <dgm:pt modelId="{FAA3C81E-656C-4D00-B73D-FDB8B86E81E1}">
      <dgm:prSet phldrT="[Text]" custT="1"/>
      <dgm:spPr/>
      <dgm:t>
        <a:bodyPr/>
        <a:lstStyle/>
        <a:p>
          <a:r>
            <a:rPr lang="en-US" sz="2400" dirty="0"/>
            <a:t>Thought</a:t>
          </a:r>
        </a:p>
      </dgm:t>
    </dgm:pt>
    <dgm:pt modelId="{53279119-AA0A-4DCD-9E7E-41BF7BB87EA5}" type="parTrans" cxnId="{EBBCED4A-97BA-41C7-A752-BBF29F4F658B}">
      <dgm:prSet/>
      <dgm:spPr/>
      <dgm:t>
        <a:bodyPr/>
        <a:lstStyle/>
        <a:p>
          <a:endParaRPr lang="en-US"/>
        </a:p>
      </dgm:t>
    </dgm:pt>
    <dgm:pt modelId="{9B887831-EF1E-45A1-BD15-53A6103E9141}" type="sibTrans" cxnId="{EBBCED4A-97BA-41C7-A752-BBF29F4F658B}">
      <dgm:prSet/>
      <dgm:spPr/>
      <dgm:t>
        <a:bodyPr/>
        <a:lstStyle/>
        <a:p>
          <a:endParaRPr lang="en-US"/>
        </a:p>
      </dgm:t>
    </dgm:pt>
    <dgm:pt modelId="{CAB982FA-0968-4D12-B4DE-BA8D74A5C90B}">
      <dgm:prSet phldrT="[Text]" custT="1"/>
      <dgm:spPr/>
      <dgm:t>
        <a:bodyPr/>
        <a:lstStyle/>
        <a:p>
          <a:r>
            <a:rPr lang="en-US" sz="2400" dirty="0"/>
            <a:t>Feeling</a:t>
          </a:r>
        </a:p>
      </dgm:t>
    </dgm:pt>
    <dgm:pt modelId="{0B1228A3-9E9E-4C3D-A6D3-C32F325471D8}" type="parTrans" cxnId="{D4B21945-5C89-43D9-B5AF-D75B8D29E141}">
      <dgm:prSet/>
      <dgm:spPr/>
      <dgm:t>
        <a:bodyPr/>
        <a:lstStyle/>
        <a:p>
          <a:endParaRPr lang="en-US"/>
        </a:p>
      </dgm:t>
    </dgm:pt>
    <dgm:pt modelId="{EB3E3992-4DA0-49FF-ACFB-8E4BAD4DBECA}" type="sibTrans" cxnId="{D4B21945-5C89-43D9-B5AF-D75B8D29E141}">
      <dgm:prSet/>
      <dgm:spPr/>
      <dgm:t>
        <a:bodyPr/>
        <a:lstStyle/>
        <a:p>
          <a:endParaRPr lang="en-US"/>
        </a:p>
      </dgm:t>
    </dgm:pt>
    <dgm:pt modelId="{7EC3B8F8-21B1-4ECD-A5C1-323F69142989}">
      <dgm:prSet phldrT="[Text]" custT="1"/>
      <dgm:spPr/>
      <dgm:t>
        <a:bodyPr/>
        <a:lstStyle/>
        <a:p>
          <a:r>
            <a:rPr lang="en-US" sz="2400" dirty="0"/>
            <a:t>Behavior</a:t>
          </a:r>
          <a:r>
            <a:rPr lang="en-US" sz="3200" dirty="0"/>
            <a:t> </a:t>
          </a:r>
        </a:p>
      </dgm:t>
    </dgm:pt>
    <dgm:pt modelId="{5EAB6986-552C-4804-B387-5D02B8E9D7B4}" type="parTrans" cxnId="{7999B224-0084-48CA-9A68-B472CDD9AC01}">
      <dgm:prSet/>
      <dgm:spPr/>
      <dgm:t>
        <a:bodyPr/>
        <a:lstStyle/>
        <a:p>
          <a:endParaRPr lang="en-US"/>
        </a:p>
      </dgm:t>
    </dgm:pt>
    <dgm:pt modelId="{37FBCD63-BC7B-43B2-90ED-0556C25EF102}" type="sibTrans" cxnId="{7999B224-0084-48CA-9A68-B472CDD9AC01}">
      <dgm:prSet/>
      <dgm:spPr/>
      <dgm:t>
        <a:bodyPr/>
        <a:lstStyle/>
        <a:p>
          <a:endParaRPr lang="en-US"/>
        </a:p>
      </dgm:t>
    </dgm:pt>
    <dgm:pt modelId="{1A7979E6-F75F-440D-9E3B-C66A44E6EB03}" type="pres">
      <dgm:prSet presAssocID="{33A50116-27B6-4EB4-B7AE-09C646EEB0AE}" presName="compositeShape" presStyleCnt="0">
        <dgm:presLayoutVars>
          <dgm:chMax val="7"/>
          <dgm:dir/>
          <dgm:resizeHandles val="exact"/>
        </dgm:presLayoutVars>
      </dgm:prSet>
      <dgm:spPr/>
    </dgm:pt>
    <dgm:pt modelId="{15BCF16E-9B87-498A-BF51-21A6B0FBF7D5}" type="pres">
      <dgm:prSet presAssocID="{33A50116-27B6-4EB4-B7AE-09C646EEB0AE}" presName="wedge1" presStyleLbl="node1" presStyleIdx="0" presStyleCnt="3" custScaleX="97479" custScaleY="97433" custLinFactNeighborX="764" custLinFactNeighborY="-764"/>
      <dgm:spPr/>
    </dgm:pt>
    <dgm:pt modelId="{64624A41-848B-41E4-892E-1106968C92C9}" type="pres">
      <dgm:prSet presAssocID="{33A50116-27B6-4EB4-B7AE-09C646EEB0AE}" presName="dummy1a" presStyleCnt="0"/>
      <dgm:spPr/>
    </dgm:pt>
    <dgm:pt modelId="{C78E78CC-6437-4249-B9DE-F969BE089D34}" type="pres">
      <dgm:prSet presAssocID="{33A50116-27B6-4EB4-B7AE-09C646EEB0AE}" presName="dummy1b" presStyleCnt="0"/>
      <dgm:spPr/>
    </dgm:pt>
    <dgm:pt modelId="{7FAFE77A-4877-42C5-AB56-9EEA851A8BF4}" type="pres">
      <dgm:prSet presAssocID="{33A50116-27B6-4EB4-B7AE-09C646EEB0AE}" presName="wedge1Tx" presStyleLbl="node1" presStyleIdx="0" presStyleCnt="3">
        <dgm:presLayoutVars>
          <dgm:chMax val="0"/>
          <dgm:chPref val="0"/>
          <dgm:bulletEnabled val="1"/>
        </dgm:presLayoutVars>
      </dgm:prSet>
      <dgm:spPr/>
    </dgm:pt>
    <dgm:pt modelId="{5C1A002B-EE71-409A-BF86-3697A4A9EE01}" type="pres">
      <dgm:prSet presAssocID="{33A50116-27B6-4EB4-B7AE-09C646EEB0AE}" presName="wedge2" presStyleLbl="node1" presStyleIdx="1" presStyleCnt="3"/>
      <dgm:spPr/>
    </dgm:pt>
    <dgm:pt modelId="{8EA56C77-F1B7-42BF-8FA1-7CED36BAF88B}" type="pres">
      <dgm:prSet presAssocID="{33A50116-27B6-4EB4-B7AE-09C646EEB0AE}" presName="dummy2a" presStyleCnt="0"/>
      <dgm:spPr/>
    </dgm:pt>
    <dgm:pt modelId="{2C4CA2C6-5180-4659-888E-E6A4B7425778}" type="pres">
      <dgm:prSet presAssocID="{33A50116-27B6-4EB4-B7AE-09C646EEB0AE}" presName="dummy2b" presStyleCnt="0"/>
      <dgm:spPr/>
    </dgm:pt>
    <dgm:pt modelId="{F9F199FD-4891-46BE-B6C3-9B97C3A62AA6}" type="pres">
      <dgm:prSet presAssocID="{33A50116-27B6-4EB4-B7AE-09C646EEB0AE}" presName="wedge2Tx" presStyleLbl="node1" presStyleIdx="1" presStyleCnt="3">
        <dgm:presLayoutVars>
          <dgm:chMax val="0"/>
          <dgm:chPref val="0"/>
          <dgm:bulletEnabled val="1"/>
        </dgm:presLayoutVars>
      </dgm:prSet>
      <dgm:spPr/>
    </dgm:pt>
    <dgm:pt modelId="{03181FC1-9753-4926-BE60-78CD1AB5150B}" type="pres">
      <dgm:prSet presAssocID="{33A50116-27B6-4EB4-B7AE-09C646EEB0AE}" presName="wedge3" presStyleLbl="node1" presStyleIdx="2" presStyleCnt="3" custAng="0" custScaleX="102690" custScaleY="95193" custLinFactNeighborX="279" custLinFactNeighborY="558"/>
      <dgm:spPr/>
    </dgm:pt>
    <dgm:pt modelId="{A57865C3-87BE-4299-9DEA-97DC46F067F3}" type="pres">
      <dgm:prSet presAssocID="{33A50116-27B6-4EB4-B7AE-09C646EEB0AE}" presName="dummy3a" presStyleCnt="0"/>
      <dgm:spPr/>
    </dgm:pt>
    <dgm:pt modelId="{1448E2AC-D0C8-446C-847A-A1AA9927B169}" type="pres">
      <dgm:prSet presAssocID="{33A50116-27B6-4EB4-B7AE-09C646EEB0AE}" presName="dummy3b" presStyleCnt="0"/>
      <dgm:spPr/>
    </dgm:pt>
    <dgm:pt modelId="{8C4FD93F-1D99-46CF-B1AD-980643AFD736}" type="pres">
      <dgm:prSet presAssocID="{33A50116-27B6-4EB4-B7AE-09C646EEB0AE}" presName="wedge3Tx" presStyleLbl="node1" presStyleIdx="2" presStyleCnt="3">
        <dgm:presLayoutVars>
          <dgm:chMax val="0"/>
          <dgm:chPref val="0"/>
          <dgm:bulletEnabled val="1"/>
        </dgm:presLayoutVars>
      </dgm:prSet>
      <dgm:spPr/>
    </dgm:pt>
    <dgm:pt modelId="{A4B61354-09C0-4B79-A37F-4D9500007226}" type="pres">
      <dgm:prSet presAssocID="{9B887831-EF1E-45A1-BD15-53A6103E9141}" presName="arrowWedge1" presStyleLbl="fgSibTrans2D1" presStyleIdx="0" presStyleCnt="3" custLinFactNeighborX="-892" custLinFactNeighborY="-203"/>
      <dgm:spPr/>
    </dgm:pt>
    <dgm:pt modelId="{A98D0D0E-2718-49A0-A48D-0FFE67BD3ED7}" type="pres">
      <dgm:prSet presAssocID="{EB3E3992-4DA0-49FF-ACFB-8E4BAD4DBECA}" presName="arrowWedge2" presStyleLbl="fgSibTrans2D1" presStyleIdx="1" presStyleCnt="3"/>
      <dgm:spPr/>
    </dgm:pt>
    <dgm:pt modelId="{5F743656-52B6-40BC-B396-447EBD179872}" type="pres">
      <dgm:prSet presAssocID="{37FBCD63-BC7B-43B2-90ED-0556C25EF102}" presName="arrowWedge3" presStyleLbl="fgSibTrans2D1" presStyleIdx="2" presStyleCnt="3"/>
      <dgm:spPr/>
    </dgm:pt>
  </dgm:ptLst>
  <dgm:cxnLst>
    <dgm:cxn modelId="{7999B224-0084-48CA-9A68-B472CDD9AC01}" srcId="{33A50116-27B6-4EB4-B7AE-09C646EEB0AE}" destId="{7EC3B8F8-21B1-4ECD-A5C1-323F69142989}" srcOrd="2" destOrd="0" parTransId="{5EAB6986-552C-4804-B387-5D02B8E9D7B4}" sibTransId="{37FBCD63-BC7B-43B2-90ED-0556C25EF102}"/>
    <dgm:cxn modelId="{E9E29728-1B23-458D-90AF-331739D7FA49}" type="presOf" srcId="{CAB982FA-0968-4D12-B4DE-BA8D74A5C90B}" destId="{5C1A002B-EE71-409A-BF86-3697A4A9EE01}" srcOrd="0" destOrd="0" presId="urn:microsoft.com/office/officeart/2005/8/layout/cycle8"/>
    <dgm:cxn modelId="{D4B21945-5C89-43D9-B5AF-D75B8D29E141}" srcId="{33A50116-27B6-4EB4-B7AE-09C646EEB0AE}" destId="{CAB982FA-0968-4D12-B4DE-BA8D74A5C90B}" srcOrd="1" destOrd="0" parTransId="{0B1228A3-9E9E-4C3D-A6D3-C32F325471D8}" sibTransId="{EB3E3992-4DA0-49FF-ACFB-8E4BAD4DBECA}"/>
    <dgm:cxn modelId="{E6346F45-0AB7-4981-88CC-69DF4907294E}" type="presOf" srcId="{FAA3C81E-656C-4D00-B73D-FDB8B86E81E1}" destId="{15BCF16E-9B87-498A-BF51-21A6B0FBF7D5}" srcOrd="0" destOrd="0" presId="urn:microsoft.com/office/officeart/2005/8/layout/cycle8"/>
    <dgm:cxn modelId="{EBBCED4A-97BA-41C7-A752-BBF29F4F658B}" srcId="{33A50116-27B6-4EB4-B7AE-09C646EEB0AE}" destId="{FAA3C81E-656C-4D00-B73D-FDB8B86E81E1}" srcOrd="0" destOrd="0" parTransId="{53279119-AA0A-4DCD-9E7E-41BF7BB87EA5}" sibTransId="{9B887831-EF1E-45A1-BD15-53A6103E9141}"/>
    <dgm:cxn modelId="{2F328F4C-C1EC-426A-8096-EFBB4AF77C77}" type="presOf" srcId="{7EC3B8F8-21B1-4ECD-A5C1-323F69142989}" destId="{8C4FD93F-1D99-46CF-B1AD-980643AFD736}" srcOrd="1" destOrd="0" presId="urn:microsoft.com/office/officeart/2005/8/layout/cycle8"/>
    <dgm:cxn modelId="{0FF4ED7B-25BD-49B5-A117-15CB02C00139}" type="presOf" srcId="{CAB982FA-0968-4D12-B4DE-BA8D74A5C90B}" destId="{F9F199FD-4891-46BE-B6C3-9B97C3A62AA6}" srcOrd="1" destOrd="0" presId="urn:microsoft.com/office/officeart/2005/8/layout/cycle8"/>
    <dgm:cxn modelId="{EAFD7D7C-C289-469B-9CF2-6E2F29107560}" type="presOf" srcId="{7EC3B8F8-21B1-4ECD-A5C1-323F69142989}" destId="{03181FC1-9753-4926-BE60-78CD1AB5150B}" srcOrd="0" destOrd="0" presId="urn:microsoft.com/office/officeart/2005/8/layout/cycle8"/>
    <dgm:cxn modelId="{F53180A0-785D-47CA-9FDF-E21F7A14F142}" type="presOf" srcId="{FAA3C81E-656C-4D00-B73D-FDB8B86E81E1}" destId="{7FAFE77A-4877-42C5-AB56-9EEA851A8BF4}" srcOrd="1" destOrd="0" presId="urn:microsoft.com/office/officeart/2005/8/layout/cycle8"/>
    <dgm:cxn modelId="{143B8DD7-11B1-4E15-9F29-E914BEBA83D8}" type="presOf" srcId="{33A50116-27B6-4EB4-B7AE-09C646EEB0AE}" destId="{1A7979E6-F75F-440D-9E3B-C66A44E6EB03}" srcOrd="0" destOrd="0" presId="urn:microsoft.com/office/officeart/2005/8/layout/cycle8"/>
    <dgm:cxn modelId="{EF0157CC-8CAA-41C1-BFB0-14F58F1FCABE}" type="presParOf" srcId="{1A7979E6-F75F-440D-9E3B-C66A44E6EB03}" destId="{15BCF16E-9B87-498A-BF51-21A6B0FBF7D5}" srcOrd="0" destOrd="0" presId="urn:microsoft.com/office/officeart/2005/8/layout/cycle8"/>
    <dgm:cxn modelId="{41B981F6-37F5-44E8-A9ED-673D562DF8A2}" type="presParOf" srcId="{1A7979E6-F75F-440D-9E3B-C66A44E6EB03}" destId="{64624A41-848B-41E4-892E-1106968C92C9}" srcOrd="1" destOrd="0" presId="urn:microsoft.com/office/officeart/2005/8/layout/cycle8"/>
    <dgm:cxn modelId="{A6DCFC02-4ABE-4302-B4E1-E07D9A7FBB66}" type="presParOf" srcId="{1A7979E6-F75F-440D-9E3B-C66A44E6EB03}" destId="{C78E78CC-6437-4249-B9DE-F969BE089D34}" srcOrd="2" destOrd="0" presId="urn:microsoft.com/office/officeart/2005/8/layout/cycle8"/>
    <dgm:cxn modelId="{FDD7B1C1-F5EC-4B6B-B9BF-040F255121E8}" type="presParOf" srcId="{1A7979E6-F75F-440D-9E3B-C66A44E6EB03}" destId="{7FAFE77A-4877-42C5-AB56-9EEA851A8BF4}" srcOrd="3" destOrd="0" presId="urn:microsoft.com/office/officeart/2005/8/layout/cycle8"/>
    <dgm:cxn modelId="{2B761312-EBBA-449B-90D4-DB41887E1224}" type="presParOf" srcId="{1A7979E6-F75F-440D-9E3B-C66A44E6EB03}" destId="{5C1A002B-EE71-409A-BF86-3697A4A9EE01}" srcOrd="4" destOrd="0" presId="urn:microsoft.com/office/officeart/2005/8/layout/cycle8"/>
    <dgm:cxn modelId="{4DB2EF84-B008-4288-B9BD-E97A18125F43}" type="presParOf" srcId="{1A7979E6-F75F-440D-9E3B-C66A44E6EB03}" destId="{8EA56C77-F1B7-42BF-8FA1-7CED36BAF88B}" srcOrd="5" destOrd="0" presId="urn:microsoft.com/office/officeart/2005/8/layout/cycle8"/>
    <dgm:cxn modelId="{7B74ACFB-81C3-4546-8EB0-719C25E9A315}" type="presParOf" srcId="{1A7979E6-F75F-440D-9E3B-C66A44E6EB03}" destId="{2C4CA2C6-5180-4659-888E-E6A4B7425778}" srcOrd="6" destOrd="0" presId="urn:microsoft.com/office/officeart/2005/8/layout/cycle8"/>
    <dgm:cxn modelId="{29B058DC-39F1-4036-B5D4-05C3D71F927F}" type="presParOf" srcId="{1A7979E6-F75F-440D-9E3B-C66A44E6EB03}" destId="{F9F199FD-4891-46BE-B6C3-9B97C3A62AA6}" srcOrd="7" destOrd="0" presId="urn:microsoft.com/office/officeart/2005/8/layout/cycle8"/>
    <dgm:cxn modelId="{84CE7CA0-6716-4F96-9DA8-40746CCBD690}" type="presParOf" srcId="{1A7979E6-F75F-440D-9E3B-C66A44E6EB03}" destId="{03181FC1-9753-4926-BE60-78CD1AB5150B}" srcOrd="8" destOrd="0" presId="urn:microsoft.com/office/officeart/2005/8/layout/cycle8"/>
    <dgm:cxn modelId="{F0672F8E-2050-44F4-90C7-AEE0FBA4D6C5}" type="presParOf" srcId="{1A7979E6-F75F-440D-9E3B-C66A44E6EB03}" destId="{A57865C3-87BE-4299-9DEA-97DC46F067F3}" srcOrd="9" destOrd="0" presId="urn:microsoft.com/office/officeart/2005/8/layout/cycle8"/>
    <dgm:cxn modelId="{D3C3546D-75BA-4823-806B-5A3FF7EF5985}" type="presParOf" srcId="{1A7979E6-F75F-440D-9E3B-C66A44E6EB03}" destId="{1448E2AC-D0C8-446C-847A-A1AA9927B169}" srcOrd="10" destOrd="0" presId="urn:microsoft.com/office/officeart/2005/8/layout/cycle8"/>
    <dgm:cxn modelId="{7257A627-340E-420D-BD79-0145BA15021D}" type="presParOf" srcId="{1A7979E6-F75F-440D-9E3B-C66A44E6EB03}" destId="{8C4FD93F-1D99-46CF-B1AD-980643AFD736}" srcOrd="11" destOrd="0" presId="urn:microsoft.com/office/officeart/2005/8/layout/cycle8"/>
    <dgm:cxn modelId="{EDAF44DA-2E4F-4F41-A046-6E8650A8BAF5}" type="presParOf" srcId="{1A7979E6-F75F-440D-9E3B-C66A44E6EB03}" destId="{A4B61354-09C0-4B79-A37F-4D9500007226}" srcOrd="12" destOrd="0" presId="urn:microsoft.com/office/officeart/2005/8/layout/cycle8"/>
    <dgm:cxn modelId="{D42F52E9-3553-44C6-8E11-B05BE2C2A35B}" type="presParOf" srcId="{1A7979E6-F75F-440D-9E3B-C66A44E6EB03}" destId="{A98D0D0E-2718-49A0-A48D-0FFE67BD3ED7}" srcOrd="13" destOrd="0" presId="urn:microsoft.com/office/officeart/2005/8/layout/cycle8"/>
    <dgm:cxn modelId="{2B4D1FB9-BAF1-40F7-AF93-070272390A68}" type="presParOf" srcId="{1A7979E6-F75F-440D-9E3B-C66A44E6EB03}" destId="{5F743656-52B6-40BC-B396-447EBD179872}" srcOrd="14" destOrd="0" presId="urn:microsoft.com/office/officeart/2005/8/layout/cycle8"/>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397D935A-6B49-43C2-A329-56A0468160E8}" type="doc">
      <dgm:prSet loTypeId="urn:microsoft.com/office/officeart/2005/8/layout/cycle5" loCatId="cycle" qsTypeId="urn:microsoft.com/office/officeart/2005/8/quickstyle/simple1" qsCatId="simple" csTypeId="urn:microsoft.com/office/officeart/2005/8/colors/accent1_2" csCatId="accent1" phldr="1"/>
      <dgm:spPr/>
      <dgm:t>
        <a:bodyPr/>
        <a:lstStyle/>
        <a:p>
          <a:endParaRPr lang="en-US"/>
        </a:p>
      </dgm:t>
    </dgm:pt>
    <dgm:pt modelId="{61626F90-DEA8-44DA-B41B-E6A2F63F491B}">
      <dgm:prSet phldrT="[Text]"/>
      <dgm:spPr>
        <a:xfrm>
          <a:off x="4672458" y="904"/>
          <a:ext cx="1170682" cy="760943"/>
        </a:xfrm>
        <a:prstGeom prst="roundRect">
          <a:avLst/>
        </a:prstGeom>
        <a:solidFill>
          <a:srgbClr val="5B9BD5">
            <a:hueOff val="0"/>
            <a:satOff val="0"/>
            <a:lumOff val="0"/>
            <a:alphaOff val="0"/>
          </a:srgbClr>
        </a:solidFill>
        <a:ln w="12700" cap="flat" cmpd="sng" algn="ctr">
          <a:solidFill>
            <a:sysClr val="window" lastClr="FFFFFF">
              <a:hueOff val="0"/>
              <a:satOff val="0"/>
              <a:lumOff val="0"/>
              <a:alphaOff val="0"/>
            </a:sysClr>
          </a:solidFill>
          <a:prstDash val="solid"/>
          <a:miter lim="800000"/>
        </a:ln>
        <a:effectLst/>
      </dgm:spPr>
      <dgm:t>
        <a:bodyPr/>
        <a:lstStyle/>
        <a:p>
          <a:pPr algn="ctr"/>
          <a:r>
            <a:rPr lang="en-US">
              <a:solidFill>
                <a:sysClr val="window" lastClr="FFFFFF"/>
              </a:solidFill>
              <a:latin typeface="Calibri" panose="020F0502020204030204"/>
              <a:ea typeface="+mn-ea"/>
              <a:cs typeface="+mn-cs"/>
            </a:rPr>
            <a:t>Trust and Saftey First</a:t>
          </a:r>
        </a:p>
      </dgm:t>
    </dgm:pt>
    <dgm:pt modelId="{953267FB-39C4-432A-8E09-45A20B98935D}" type="parTrans" cxnId="{EB679189-3546-4915-9916-6B8483D3F1FB}">
      <dgm:prSet/>
      <dgm:spPr/>
      <dgm:t>
        <a:bodyPr/>
        <a:lstStyle/>
        <a:p>
          <a:pPr algn="ctr"/>
          <a:endParaRPr lang="en-US"/>
        </a:p>
      </dgm:t>
    </dgm:pt>
    <dgm:pt modelId="{6E3BDBB4-19FD-42BB-8306-83EB28F331BD}" type="sibTrans" cxnId="{EB679189-3546-4915-9916-6B8483D3F1FB}">
      <dgm:prSet/>
      <dgm:spPr>
        <a:xfrm>
          <a:off x="3463507" y="381376"/>
          <a:ext cx="3588585" cy="3588585"/>
        </a:xfrm>
        <a:custGeom>
          <a:avLst/>
          <a:gdLst/>
          <a:ahLst/>
          <a:cxnLst/>
          <a:rect l="0" t="0" r="0" b="0"/>
          <a:pathLst>
            <a:path>
              <a:moveTo>
                <a:pt x="2527219" y="156518"/>
              </a:moveTo>
              <a:arcTo wR="1794292" hR="1794292" stAng="17646552" swAng="925186"/>
            </a:path>
          </a:pathLst>
        </a:custGeom>
        <a:noFill/>
        <a:ln w="6350" cap="flat" cmpd="sng" algn="ctr">
          <a:solidFill>
            <a:srgbClr val="5B9BD5">
              <a:hueOff val="0"/>
              <a:satOff val="0"/>
              <a:lumOff val="0"/>
              <a:alphaOff val="0"/>
            </a:srgbClr>
          </a:solidFill>
          <a:prstDash val="solid"/>
          <a:miter lim="800000"/>
          <a:tailEnd type="arrow"/>
        </a:ln>
        <a:effectLst/>
      </dgm:spPr>
      <dgm:t>
        <a:bodyPr/>
        <a:lstStyle/>
        <a:p>
          <a:pPr algn="ctr"/>
          <a:endParaRPr lang="en-US"/>
        </a:p>
      </dgm:t>
    </dgm:pt>
    <dgm:pt modelId="{9910D047-084D-4669-B289-F0E563AC0744}">
      <dgm:prSet phldrT="[Text]"/>
      <dgm:spPr>
        <a:xfrm>
          <a:off x="6226362" y="2692343"/>
          <a:ext cx="1170682" cy="760943"/>
        </a:xfrm>
        <a:prstGeom prst="roundRect">
          <a:avLst/>
        </a:prstGeom>
        <a:solidFill>
          <a:srgbClr val="5B9BD5">
            <a:hueOff val="0"/>
            <a:satOff val="0"/>
            <a:lumOff val="0"/>
            <a:alphaOff val="0"/>
          </a:srgbClr>
        </a:solidFill>
        <a:ln w="12700" cap="flat" cmpd="sng" algn="ctr">
          <a:solidFill>
            <a:sysClr val="window" lastClr="FFFFFF">
              <a:hueOff val="0"/>
              <a:satOff val="0"/>
              <a:lumOff val="0"/>
              <a:alphaOff val="0"/>
            </a:sysClr>
          </a:solidFill>
          <a:prstDash val="solid"/>
          <a:miter lim="800000"/>
        </a:ln>
        <a:effectLst/>
      </dgm:spPr>
      <dgm:t>
        <a:bodyPr/>
        <a:lstStyle/>
        <a:p>
          <a:pPr algn="ctr"/>
          <a:r>
            <a:rPr lang="en-US">
              <a:solidFill>
                <a:sysClr val="window" lastClr="FFFFFF"/>
              </a:solidFill>
              <a:latin typeface="Calibri" panose="020F0502020204030204"/>
              <a:ea typeface="+mn-ea"/>
              <a:cs typeface="+mn-cs"/>
            </a:rPr>
            <a:t>Listen for Concern</a:t>
          </a:r>
        </a:p>
      </dgm:t>
    </dgm:pt>
    <dgm:pt modelId="{0EBC7523-B69F-4A3E-82E5-D55BDB48394E}" type="parTrans" cxnId="{AB575B81-E477-450B-9A77-8017F21F8ECA}">
      <dgm:prSet/>
      <dgm:spPr/>
      <dgm:t>
        <a:bodyPr/>
        <a:lstStyle/>
        <a:p>
          <a:pPr algn="ctr"/>
          <a:endParaRPr lang="en-US"/>
        </a:p>
      </dgm:t>
    </dgm:pt>
    <dgm:pt modelId="{44361E00-116E-47DB-82BF-C1D2CF19B52C}" type="sibTrans" cxnId="{AB575B81-E477-450B-9A77-8017F21F8ECA}">
      <dgm:prSet/>
      <dgm:spPr>
        <a:xfrm>
          <a:off x="3463507" y="381376"/>
          <a:ext cx="3588585" cy="3588585"/>
        </a:xfrm>
        <a:custGeom>
          <a:avLst/>
          <a:gdLst/>
          <a:ahLst/>
          <a:cxnLst/>
          <a:rect l="0" t="0" r="0" b="0"/>
          <a:pathLst>
            <a:path>
              <a:moveTo>
                <a:pt x="2936302" y="3178236"/>
              </a:moveTo>
              <a:arcTo wR="1794292" hR="1794292" stAng="3028263" swAng="925186"/>
            </a:path>
          </a:pathLst>
        </a:custGeom>
        <a:noFill/>
        <a:ln w="6350" cap="flat" cmpd="sng" algn="ctr">
          <a:solidFill>
            <a:srgbClr val="5B9BD5">
              <a:hueOff val="0"/>
              <a:satOff val="0"/>
              <a:lumOff val="0"/>
              <a:alphaOff val="0"/>
            </a:srgbClr>
          </a:solidFill>
          <a:prstDash val="solid"/>
          <a:miter lim="800000"/>
          <a:tailEnd type="arrow"/>
        </a:ln>
        <a:effectLst/>
      </dgm:spPr>
      <dgm:t>
        <a:bodyPr/>
        <a:lstStyle/>
        <a:p>
          <a:pPr algn="ctr"/>
          <a:endParaRPr lang="en-US"/>
        </a:p>
      </dgm:t>
    </dgm:pt>
    <dgm:pt modelId="{0DD26056-6B99-4BB3-AC75-3865D51B620C}">
      <dgm:prSet phldrT="[Text]"/>
      <dgm:spPr>
        <a:xfrm>
          <a:off x="4672458" y="3589490"/>
          <a:ext cx="1170682" cy="760943"/>
        </a:xfrm>
        <a:prstGeom prst="roundRect">
          <a:avLst/>
        </a:prstGeom>
        <a:solidFill>
          <a:srgbClr val="5B9BD5">
            <a:hueOff val="0"/>
            <a:satOff val="0"/>
            <a:lumOff val="0"/>
            <a:alphaOff val="0"/>
          </a:srgbClr>
        </a:solidFill>
        <a:ln w="12700" cap="flat" cmpd="sng" algn="ctr">
          <a:solidFill>
            <a:sysClr val="window" lastClr="FFFFFF">
              <a:hueOff val="0"/>
              <a:satOff val="0"/>
              <a:lumOff val="0"/>
              <a:alphaOff val="0"/>
            </a:sysClr>
          </a:solidFill>
          <a:prstDash val="solid"/>
          <a:miter lim="800000"/>
        </a:ln>
        <a:effectLst/>
      </dgm:spPr>
      <dgm:t>
        <a:bodyPr/>
        <a:lstStyle/>
        <a:p>
          <a:pPr algn="ctr"/>
          <a:r>
            <a:rPr lang="en-US">
              <a:solidFill>
                <a:sysClr val="window" lastClr="FFFFFF"/>
              </a:solidFill>
              <a:latin typeface="Calibri" panose="020F0502020204030204"/>
              <a:ea typeface="+mn-ea"/>
              <a:cs typeface="+mn-cs"/>
            </a:rPr>
            <a:t>Ask Clarifying Questions</a:t>
          </a:r>
        </a:p>
      </dgm:t>
    </dgm:pt>
    <dgm:pt modelId="{B2A7A700-C434-40B5-B601-0360410CD673}" type="parTrans" cxnId="{EB03A327-2583-4249-A63A-1320880D4DBD}">
      <dgm:prSet/>
      <dgm:spPr/>
      <dgm:t>
        <a:bodyPr/>
        <a:lstStyle/>
        <a:p>
          <a:pPr algn="ctr"/>
          <a:endParaRPr lang="en-US"/>
        </a:p>
      </dgm:t>
    </dgm:pt>
    <dgm:pt modelId="{D9D01DFD-9D55-4711-9D42-1306F5C457A5}" type="sibTrans" cxnId="{EB03A327-2583-4249-A63A-1320880D4DBD}">
      <dgm:prSet/>
      <dgm:spPr>
        <a:xfrm>
          <a:off x="3463507" y="381376"/>
          <a:ext cx="3588585" cy="3588585"/>
        </a:xfrm>
        <a:custGeom>
          <a:avLst/>
          <a:gdLst/>
          <a:ahLst/>
          <a:cxnLst/>
          <a:rect l="0" t="0" r="0" b="0"/>
          <a:pathLst>
            <a:path>
              <a:moveTo>
                <a:pt x="1061365" y="3432066"/>
              </a:moveTo>
              <a:arcTo wR="1794292" hR="1794292" stAng="6846552" swAng="925186"/>
            </a:path>
          </a:pathLst>
        </a:custGeom>
        <a:noFill/>
        <a:ln w="6350" cap="flat" cmpd="sng" algn="ctr">
          <a:solidFill>
            <a:srgbClr val="5B9BD5">
              <a:hueOff val="0"/>
              <a:satOff val="0"/>
              <a:lumOff val="0"/>
              <a:alphaOff val="0"/>
            </a:srgbClr>
          </a:solidFill>
          <a:prstDash val="solid"/>
          <a:miter lim="800000"/>
          <a:tailEnd type="arrow"/>
        </a:ln>
        <a:effectLst/>
      </dgm:spPr>
      <dgm:t>
        <a:bodyPr/>
        <a:lstStyle/>
        <a:p>
          <a:pPr algn="ctr"/>
          <a:endParaRPr lang="en-US"/>
        </a:p>
      </dgm:t>
    </dgm:pt>
    <dgm:pt modelId="{24DDBB46-0078-446A-ACF3-4E11713485C6}">
      <dgm:prSet phldrT="[Text]"/>
      <dgm:spPr>
        <a:xfrm>
          <a:off x="3118555" y="2692343"/>
          <a:ext cx="1170682" cy="760943"/>
        </a:xfrm>
        <a:prstGeom prst="roundRect">
          <a:avLst/>
        </a:prstGeom>
        <a:solidFill>
          <a:srgbClr val="5B9BD5">
            <a:hueOff val="0"/>
            <a:satOff val="0"/>
            <a:lumOff val="0"/>
            <a:alphaOff val="0"/>
          </a:srgbClr>
        </a:solidFill>
        <a:ln w="12700" cap="flat" cmpd="sng" algn="ctr">
          <a:solidFill>
            <a:sysClr val="window" lastClr="FFFFFF">
              <a:hueOff val="0"/>
              <a:satOff val="0"/>
              <a:lumOff val="0"/>
              <a:alphaOff val="0"/>
            </a:sysClr>
          </a:solidFill>
          <a:prstDash val="solid"/>
          <a:miter lim="800000"/>
        </a:ln>
        <a:effectLst/>
      </dgm:spPr>
      <dgm:t>
        <a:bodyPr/>
        <a:lstStyle/>
        <a:p>
          <a:pPr algn="ctr"/>
          <a:r>
            <a:rPr lang="en-US">
              <a:solidFill>
                <a:sysClr val="window" lastClr="FFFFFF"/>
              </a:solidFill>
              <a:latin typeface="Calibri" panose="020F0502020204030204"/>
              <a:ea typeface="+mn-ea"/>
              <a:cs typeface="+mn-cs"/>
            </a:rPr>
            <a:t>Restate Their Concern with Empathy </a:t>
          </a:r>
        </a:p>
      </dgm:t>
    </dgm:pt>
    <dgm:pt modelId="{501EFA0B-1744-4BB0-877E-272B21FAC8AD}" type="parTrans" cxnId="{0A1B563F-EF3C-4E0F-90F0-FCE3F87CB8B6}">
      <dgm:prSet/>
      <dgm:spPr/>
      <dgm:t>
        <a:bodyPr/>
        <a:lstStyle/>
        <a:p>
          <a:pPr algn="ctr"/>
          <a:endParaRPr lang="en-US"/>
        </a:p>
      </dgm:t>
    </dgm:pt>
    <dgm:pt modelId="{CA3561AF-DD61-4672-BE09-680FE6E027E7}" type="sibTrans" cxnId="{0A1B563F-EF3C-4E0F-90F0-FCE3F87CB8B6}">
      <dgm:prSet/>
      <dgm:spPr>
        <a:xfrm>
          <a:off x="3463507" y="381376"/>
          <a:ext cx="3588585" cy="3588585"/>
        </a:xfrm>
        <a:custGeom>
          <a:avLst/>
          <a:gdLst/>
          <a:ahLst/>
          <a:cxnLst/>
          <a:rect l="0" t="0" r="0" b="0"/>
          <a:pathLst>
            <a:path>
              <a:moveTo>
                <a:pt x="28004" y="2110065"/>
              </a:moveTo>
              <a:arcTo wR="1794292" hR="1794292" stAng="10191834" swAng="1216333"/>
            </a:path>
          </a:pathLst>
        </a:custGeom>
        <a:noFill/>
        <a:ln w="6350" cap="flat" cmpd="sng" algn="ctr">
          <a:solidFill>
            <a:srgbClr val="5B9BD5">
              <a:hueOff val="0"/>
              <a:satOff val="0"/>
              <a:lumOff val="0"/>
              <a:alphaOff val="0"/>
            </a:srgbClr>
          </a:solidFill>
          <a:prstDash val="solid"/>
          <a:miter lim="800000"/>
          <a:tailEnd type="arrow"/>
        </a:ln>
        <a:effectLst/>
      </dgm:spPr>
      <dgm:t>
        <a:bodyPr/>
        <a:lstStyle/>
        <a:p>
          <a:pPr algn="ctr"/>
          <a:endParaRPr lang="en-US"/>
        </a:p>
      </dgm:t>
    </dgm:pt>
    <dgm:pt modelId="{80B108F9-E145-4DE2-8997-DB2586022FBE}">
      <dgm:prSet phldrT="[Text]"/>
      <dgm:spPr>
        <a:xfrm>
          <a:off x="3118555" y="898050"/>
          <a:ext cx="1170682" cy="760943"/>
        </a:xfrm>
        <a:prstGeom prst="roundRect">
          <a:avLst/>
        </a:prstGeom>
        <a:solidFill>
          <a:srgbClr val="5B9BD5">
            <a:hueOff val="0"/>
            <a:satOff val="0"/>
            <a:lumOff val="0"/>
            <a:alphaOff val="0"/>
          </a:srgbClr>
        </a:solidFill>
        <a:ln w="12700" cap="flat" cmpd="sng" algn="ctr">
          <a:solidFill>
            <a:sysClr val="window" lastClr="FFFFFF">
              <a:hueOff val="0"/>
              <a:satOff val="0"/>
              <a:lumOff val="0"/>
              <a:alphaOff val="0"/>
            </a:sysClr>
          </a:solidFill>
          <a:prstDash val="solid"/>
          <a:miter lim="800000"/>
        </a:ln>
        <a:effectLst/>
      </dgm:spPr>
      <dgm:t>
        <a:bodyPr/>
        <a:lstStyle/>
        <a:p>
          <a:pPr algn="ctr"/>
          <a:r>
            <a:rPr lang="en-US">
              <a:solidFill>
                <a:sysClr val="window" lastClr="FFFFFF"/>
              </a:solidFill>
              <a:latin typeface="Calibri" panose="020F0502020204030204"/>
              <a:ea typeface="+mn-ea"/>
              <a:cs typeface="+mn-cs"/>
            </a:rPr>
            <a:t>Negotiate if Possible</a:t>
          </a:r>
        </a:p>
      </dgm:t>
    </dgm:pt>
    <dgm:pt modelId="{45FE0B81-03FA-4F92-A1F5-55E9C10B3B55}" type="parTrans" cxnId="{20B1F72F-EBF6-45D0-B1BA-584B7FEA7D87}">
      <dgm:prSet/>
      <dgm:spPr/>
      <dgm:t>
        <a:bodyPr/>
        <a:lstStyle/>
        <a:p>
          <a:pPr algn="ctr"/>
          <a:endParaRPr lang="en-US"/>
        </a:p>
      </dgm:t>
    </dgm:pt>
    <dgm:pt modelId="{AE6EBEB4-A2C6-44CD-BE3C-C4A64D660C5A}" type="sibTrans" cxnId="{20B1F72F-EBF6-45D0-B1BA-584B7FEA7D87}">
      <dgm:prSet/>
      <dgm:spPr>
        <a:xfrm>
          <a:off x="3463507" y="381376"/>
          <a:ext cx="3588585" cy="3588585"/>
        </a:xfrm>
        <a:custGeom>
          <a:avLst/>
          <a:gdLst/>
          <a:ahLst/>
          <a:cxnLst/>
          <a:rect l="0" t="0" r="0" b="0"/>
          <a:pathLst>
            <a:path>
              <a:moveTo>
                <a:pt x="652282" y="410349"/>
              </a:moveTo>
              <a:arcTo wR="1794292" hR="1794292" stAng="13828263" swAng="925186"/>
            </a:path>
          </a:pathLst>
        </a:custGeom>
        <a:noFill/>
        <a:ln w="6350" cap="flat" cmpd="sng" algn="ctr">
          <a:solidFill>
            <a:srgbClr val="5B9BD5">
              <a:hueOff val="0"/>
              <a:satOff val="0"/>
              <a:lumOff val="0"/>
              <a:alphaOff val="0"/>
            </a:srgbClr>
          </a:solidFill>
          <a:prstDash val="solid"/>
          <a:miter lim="800000"/>
          <a:tailEnd type="arrow"/>
        </a:ln>
        <a:effectLst/>
      </dgm:spPr>
      <dgm:t>
        <a:bodyPr/>
        <a:lstStyle/>
        <a:p>
          <a:pPr algn="ctr"/>
          <a:endParaRPr lang="en-US"/>
        </a:p>
      </dgm:t>
    </dgm:pt>
    <dgm:pt modelId="{DC30E3CE-0304-4E48-9DDD-E5E48C2A523C}">
      <dgm:prSet phldrT="[Text]"/>
      <dgm:spPr>
        <a:xfrm>
          <a:off x="6226362" y="898050"/>
          <a:ext cx="1170682" cy="760943"/>
        </a:xfrm>
        <a:prstGeom prst="roundRect">
          <a:avLst/>
        </a:prstGeom>
        <a:solidFill>
          <a:srgbClr val="5B9BD5">
            <a:hueOff val="0"/>
            <a:satOff val="0"/>
            <a:lumOff val="0"/>
            <a:alphaOff val="0"/>
          </a:srgbClr>
        </a:solidFill>
        <a:ln w="12700" cap="flat" cmpd="sng" algn="ctr">
          <a:solidFill>
            <a:sysClr val="window" lastClr="FFFFFF">
              <a:hueOff val="0"/>
              <a:satOff val="0"/>
              <a:lumOff val="0"/>
              <a:alphaOff val="0"/>
            </a:sysClr>
          </a:solidFill>
          <a:prstDash val="solid"/>
          <a:miter lim="800000"/>
        </a:ln>
        <a:effectLst/>
      </dgm:spPr>
      <dgm:t>
        <a:bodyPr/>
        <a:lstStyle/>
        <a:p>
          <a:pPr algn="ctr"/>
          <a:r>
            <a:rPr lang="en-US">
              <a:solidFill>
                <a:sysClr val="window" lastClr="FFFFFF"/>
              </a:solidFill>
              <a:latin typeface="Calibri" panose="020F0502020204030204"/>
              <a:ea typeface="+mn-ea"/>
              <a:cs typeface="+mn-cs"/>
            </a:rPr>
            <a:t>Set Clear Expectations</a:t>
          </a:r>
        </a:p>
      </dgm:t>
    </dgm:pt>
    <dgm:pt modelId="{6A5C89B5-3C9D-4CB9-B4D0-2FC45F7E98CB}" type="parTrans" cxnId="{6387DA20-6CAD-4E64-8F4D-5D1D7B83AFCF}">
      <dgm:prSet/>
      <dgm:spPr/>
      <dgm:t>
        <a:bodyPr/>
        <a:lstStyle/>
        <a:p>
          <a:pPr algn="ctr"/>
          <a:endParaRPr lang="en-US"/>
        </a:p>
      </dgm:t>
    </dgm:pt>
    <dgm:pt modelId="{918ECA50-0254-4552-9C81-4E456431BE37}" type="sibTrans" cxnId="{6387DA20-6CAD-4E64-8F4D-5D1D7B83AFCF}">
      <dgm:prSet/>
      <dgm:spPr>
        <a:xfrm>
          <a:off x="3463507" y="381376"/>
          <a:ext cx="3588585" cy="3588585"/>
        </a:xfrm>
        <a:custGeom>
          <a:avLst/>
          <a:gdLst/>
          <a:ahLst/>
          <a:cxnLst/>
          <a:rect l="0" t="0" r="0" b="0"/>
          <a:pathLst>
            <a:path>
              <a:moveTo>
                <a:pt x="3560581" y="1478520"/>
              </a:moveTo>
              <a:arcTo wR="1794292" hR="1794292" stAng="20991834" swAng="1216333"/>
            </a:path>
          </a:pathLst>
        </a:custGeom>
        <a:noFill/>
        <a:ln w="6350" cap="flat" cmpd="sng" algn="ctr">
          <a:solidFill>
            <a:srgbClr val="5B9BD5">
              <a:hueOff val="0"/>
              <a:satOff val="0"/>
              <a:lumOff val="0"/>
              <a:alphaOff val="0"/>
            </a:srgbClr>
          </a:solidFill>
          <a:prstDash val="solid"/>
          <a:miter lim="800000"/>
          <a:tailEnd type="arrow"/>
        </a:ln>
        <a:effectLst/>
      </dgm:spPr>
      <dgm:t>
        <a:bodyPr/>
        <a:lstStyle/>
        <a:p>
          <a:pPr algn="ctr"/>
          <a:endParaRPr lang="en-US"/>
        </a:p>
      </dgm:t>
    </dgm:pt>
    <dgm:pt modelId="{64C52D6C-60AA-4FF0-9AC1-A520973FAAD0}" type="pres">
      <dgm:prSet presAssocID="{397D935A-6B49-43C2-A329-56A0468160E8}" presName="cycle" presStyleCnt="0">
        <dgm:presLayoutVars>
          <dgm:dir/>
          <dgm:resizeHandles val="exact"/>
        </dgm:presLayoutVars>
      </dgm:prSet>
      <dgm:spPr/>
    </dgm:pt>
    <dgm:pt modelId="{782EE5DC-46A3-4418-A7F0-39781CFF4A1A}" type="pres">
      <dgm:prSet presAssocID="{61626F90-DEA8-44DA-B41B-E6A2F63F491B}" presName="node" presStyleLbl="node1" presStyleIdx="0" presStyleCnt="6">
        <dgm:presLayoutVars>
          <dgm:bulletEnabled val="1"/>
        </dgm:presLayoutVars>
      </dgm:prSet>
      <dgm:spPr/>
    </dgm:pt>
    <dgm:pt modelId="{61644D93-FEA3-4268-A164-F0A114AD5142}" type="pres">
      <dgm:prSet presAssocID="{61626F90-DEA8-44DA-B41B-E6A2F63F491B}" presName="spNode" presStyleCnt="0"/>
      <dgm:spPr/>
    </dgm:pt>
    <dgm:pt modelId="{8AD529A9-AAAC-4222-8DC7-7B815A00DBCA}" type="pres">
      <dgm:prSet presAssocID="{6E3BDBB4-19FD-42BB-8306-83EB28F331BD}" presName="sibTrans" presStyleLbl="sibTrans1D1" presStyleIdx="0" presStyleCnt="6"/>
      <dgm:spPr/>
    </dgm:pt>
    <dgm:pt modelId="{0504A051-D076-4FB6-A4DB-A08F14F89711}" type="pres">
      <dgm:prSet presAssocID="{DC30E3CE-0304-4E48-9DDD-E5E48C2A523C}" presName="node" presStyleLbl="node1" presStyleIdx="1" presStyleCnt="6">
        <dgm:presLayoutVars>
          <dgm:bulletEnabled val="1"/>
        </dgm:presLayoutVars>
      </dgm:prSet>
      <dgm:spPr/>
    </dgm:pt>
    <dgm:pt modelId="{52E872AB-50D5-403E-82BF-D9160099126A}" type="pres">
      <dgm:prSet presAssocID="{DC30E3CE-0304-4E48-9DDD-E5E48C2A523C}" presName="spNode" presStyleCnt="0"/>
      <dgm:spPr/>
    </dgm:pt>
    <dgm:pt modelId="{DDAB1AA1-C1C2-4DCA-A333-2AF7BEB75F30}" type="pres">
      <dgm:prSet presAssocID="{918ECA50-0254-4552-9C81-4E456431BE37}" presName="sibTrans" presStyleLbl="sibTrans1D1" presStyleIdx="1" presStyleCnt="6"/>
      <dgm:spPr/>
    </dgm:pt>
    <dgm:pt modelId="{9CC9F087-AA3A-4807-A7B7-1E4048AC834A}" type="pres">
      <dgm:prSet presAssocID="{9910D047-084D-4669-B289-F0E563AC0744}" presName="node" presStyleLbl="node1" presStyleIdx="2" presStyleCnt="6">
        <dgm:presLayoutVars>
          <dgm:bulletEnabled val="1"/>
        </dgm:presLayoutVars>
      </dgm:prSet>
      <dgm:spPr/>
    </dgm:pt>
    <dgm:pt modelId="{277E71F9-0043-478D-9810-76B617992746}" type="pres">
      <dgm:prSet presAssocID="{9910D047-084D-4669-B289-F0E563AC0744}" presName="spNode" presStyleCnt="0"/>
      <dgm:spPr/>
    </dgm:pt>
    <dgm:pt modelId="{38EB2E5A-C260-4C6E-98DB-0D8A65F5893F}" type="pres">
      <dgm:prSet presAssocID="{44361E00-116E-47DB-82BF-C1D2CF19B52C}" presName="sibTrans" presStyleLbl="sibTrans1D1" presStyleIdx="2" presStyleCnt="6"/>
      <dgm:spPr/>
    </dgm:pt>
    <dgm:pt modelId="{0851B975-870A-430B-B648-7EEB12CA84B6}" type="pres">
      <dgm:prSet presAssocID="{0DD26056-6B99-4BB3-AC75-3865D51B620C}" presName="node" presStyleLbl="node1" presStyleIdx="3" presStyleCnt="6">
        <dgm:presLayoutVars>
          <dgm:bulletEnabled val="1"/>
        </dgm:presLayoutVars>
      </dgm:prSet>
      <dgm:spPr/>
    </dgm:pt>
    <dgm:pt modelId="{E23B87E4-3E31-4675-B968-C39CF2FE0818}" type="pres">
      <dgm:prSet presAssocID="{0DD26056-6B99-4BB3-AC75-3865D51B620C}" presName="spNode" presStyleCnt="0"/>
      <dgm:spPr/>
    </dgm:pt>
    <dgm:pt modelId="{CC1F91E1-A03A-4DCF-BBA5-F6E0C648B981}" type="pres">
      <dgm:prSet presAssocID="{D9D01DFD-9D55-4711-9D42-1306F5C457A5}" presName="sibTrans" presStyleLbl="sibTrans1D1" presStyleIdx="3" presStyleCnt="6"/>
      <dgm:spPr/>
    </dgm:pt>
    <dgm:pt modelId="{3E46DE84-F675-4732-9A77-73796C799DDC}" type="pres">
      <dgm:prSet presAssocID="{24DDBB46-0078-446A-ACF3-4E11713485C6}" presName="node" presStyleLbl="node1" presStyleIdx="4" presStyleCnt="6">
        <dgm:presLayoutVars>
          <dgm:bulletEnabled val="1"/>
        </dgm:presLayoutVars>
      </dgm:prSet>
      <dgm:spPr/>
    </dgm:pt>
    <dgm:pt modelId="{F18C3D51-A317-463B-98B3-CD62F2A06E37}" type="pres">
      <dgm:prSet presAssocID="{24DDBB46-0078-446A-ACF3-4E11713485C6}" presName="spNode" presStyleCnt="0"/>
      <dgm:spPr/>
    </dgm:pt>
    <dgm:pt modelId="{11B26FB0-F1A7-40C3-8087-4C8DD6F5E0F8}" type="pres">
      <dgm:prSet presAssocID="{CA3561AF-DD61-4672-BE09-680FE6E027E7}" presName="sibTrans" presStyleLbl="sibTrans1D1" presStyleIdx="4" presStyleCnt="6"/>
      <dgm:spPr/>
    </dgm:pt>
    <dgm:pt modelId="{9A117A4B-DCF7-47C9-A894-C9F1D6D1C9D0}" type="pres">
      <dgm:prSet presAssocID="{80B108F9-E145-4DE2-8997-DB2586022FBE}" presName="node" presStyleLbl="node1" presStyleIdx="5" presStyleCnt="6">
        <dgm:presLayoutVars>
          <dgm:bulletEnabled val="1"/>
        </dgm:presLayoutVars>
      </dgm:prSet>
      <dgm:spPr/>
    </dgm:pt>
    <dgm:pt modelId="{B32CB9A2-A095-4F52-BF9A-7292D54218E9}" type="pres">
      <dgm:prSet presAssocID="{80B108F9-E145-4DE2-8997-DB2586022FBE}" presName="spNode" presStyleCnt="0"/>
      <dgm:spPr/>
    </dgm:pt>
    <dgm:pt modelId="{D28732D0-6E3A-4A2B-8E74-FC770314DDE1}" type="pres">
      <dgm:prSet presAssocID="{AE6EBEB4-A2C6-44CD-BE3C-C4A64D660C5A}" presName="sibTrans" presStyleLbl="sibTrans1D1" presStyleIdx="5" presStyleCnt="6"/>
      <dgm:spPr/>
    </dgm:pt>
  </dgm:ptLst>
  <dgm:cxnLst>
    <dgm:cxn modelId="{9E9C0205-F057-4CAD-8F0A-5740E7932E7C}" type="presOf" srcId="{0DD26056-6B99-4BB3-AC75-3865D51B620C}" destId="{0851B975-870A-430B-B648-7EEB12CA84B6}" srcOrd="0" destOrd="0" presId="urn:microsoft.com/office/officeart/2005/8/layout/cycle5"/>
    <dgm:cxn modelId="{56BCCF15-40BE-4948-ACE7-1F1B4B627343}" type="presOf" srcId="{80B108F9-E145-4DE2-8997-DB2586022FBE}" destId="{9A117A4B-DCF7-47C9-A894-C9F1D6D1C9D0}" srcOrd="0" destOrd="0" presId="urn:microsoft.com/office/officeart/2005/8/layout/cycle5"/>
    <dgm:cxn modelId="{DE258B1F-8C98-412A-828B-E3813D5211C4}" type="presOf" srcId="{44361E00-116E-47DB-82BF-C1D2CF19B52C}" destId="{38EB2E5A-C260-4C6E-98DB-0D8A65F5893F}" srcOrd="0" destOrd="0" presId="urn:microsoft.com/office/officeart/2005/8/layout/cycle5"/>
    <dgm:cxn modelId="{6387DA20-6CAD-4E64-8F4D-5D1D7B83AFCF}" srcId="{397D935A-6B49-43C2-A329-56A0468160E8}" destId="{DC30E3CE-0304-4E48-9DDD-E5E48C2A523C}" srcOrd="1" destOrd="0" parTransId="{6A5C89B5-3C9D-4CB9-B4D0-2FC45F7E98CB}" sibTransId="{918ECA50-0254-4552-9C81-4E456431BE37}"/>
    <dgm:cxn modelId="{EB03A327-2583-4249-A63A-1320880D4DBD}" srcId="{397D935A-6B49-43C2-A329-56A0468160E8}" destId="{0DD26056-6B99-4BB3-AC75-3865D51B620C}" srcOrd="3" destOrd="0" parTransId="{B2A7A700-C434-40B5-B601-0360410CD673}" sibTransId="{D9D01DFD-9D55-4711-9D42-1306F5C457A5}"/>
    <dgm:cxn modelId="{20B1F72F-EBF6-45D0-B1BA-584B7FEA7D87}" srcId="{397D935A-6B49-43C2-A329-56A0468160E8}" destId="{80B108F9-E145-4DE2-8997-DB2586022FBE}" srcOrd="5" destOrd="0" parTransId="{45FE0B81-03FA-4F92-A1F5-55E9C10B3B55}" sibTransId="{AE6EBEB4-A2C6-44CD-BE3C-C4A64D660C5A}"/>
    <dgm:cxn modelId="{0A1B563F-EF3C-4E0F-90F0-FCE3F87CB8B6}" srcId="{397D935A-6B49-43C2-A329-56A0468160E8}" destId="{24DDBB46-0078-446A-ACF3-4E11713485C6}" srcOrd="4" destOrd="0" parTransId="{501EFA0B-1744-4BB0-877E-272B21FAC8AD}" sibTransId="{CA3561AF-DD61-4672-BE09-680FE6E027E7}"/>
    <dgm:cxn modelId="{821C7C5B-FEBD-418E-8C0E-122382EF1BD6}" type="presOf" srcId="{9910D047-084D-4669-B289-F0E563AC0744}" destId="{9CC9F087-AA3A-4807-A7B7-1E4048AC834A}" srcOrd="0" destOrd="0" presId="urn:microsoft.com/office/officeart/2005/8/layout/cycle5"/>
    <dgm:cxn modelId="{C96DC569-E51E-42F6-B960-6BD88F53FE0C}" type="presOf" srcId="{D9D01DFD-9D55-4711-9D42-1306F5C457A5}" destId="{CC1F91E1-A03A-4DCF-BBA5-F6E0C648B981}" srcOrd="0" destOrd="0" presId="urn:microsoft.com/office/officeart/2005/8/layout/cycle5"/>
    <dgm:cxn modelId="{D57DED4D-FA2F-4360-ACAD-4974C89A39F0}" type="presOf" srcId="{DC30E3CE-0304-4E48-9DDD-E5E48C2A523C}" destId="{0504A051-D076-4FB6-A4DB-A08F14F89711}" srcOrd="0" destOrd="0" presId="urn:microsoft.com/office/officeart/2005/8/layout/cycle5"/>
    <dgm:cxn modelId="{03798D71-2BB4-48F3-AD5C-0B78DE1C6613}" type="presOf" srcId="{CA3561AF-DD61-4672-BE09-680FE6E027E7}" destId="{11B26FB0-F1A7-40C3-8087-4C8DD6F5E0F8}" srcOrd="0" destOrd="0" presId="urn:microsoft.com/office/officeart/2005/8/layout/cycle5"/>
    <dgm:cxn modelId="{AB575B81-E477-450B-9A77-8017F21F8ECA}" srcId="{397D935A-6B49-43C2-A329-56A0468160E8}" destId="{9910D047-084D-4669-B289-F0E563AC0744}" srcOrd="2" destOrd="0" parTransId="{0EBC7523-B69F-4A3E-82E5-D55BDB48394E}" sibTransId="{44361E00-116E-47DB-82BF-C1D2CF19B52C}"/>
    <dgm:cxn modelId="{EB679189-3546-4915-9916-6B8483D3F1FB}" srcId="{397D935A-6B49-43C2-A329-56A0468160E8}" destId="{61626F90-DEA8-44DA-B41B-E6A2F63F491B}" srcOrd="0" destOrd="0" parTransId="{953267FB-39C4-432A-8E09-45A20B98935D}" sibTransId="{6E3BDBB4-19FD-42BB-8306-83EB28F331BD}"/>
    <dgm:cxn modelId="{D9E725AD-1BD9-4579-8528-DA49FD2A0C82}" type="presOf" srcId="{918ECA50-0254-4552-9C81-4E456431BE37}" destId="{DDAB1AA1-C1C2-4DCA-A333-2AF7BEB75F30}" srcOrd="0" destOrd="0" presId="urn:microsoft.com/office/officeart/2005/8/layout/cycle5"/>
    <dgm:cxn modelId="{25202FDA-775F-4E24-8971-BFCADF45C066}" type="presOf" srcId="{6E3BDBB4-19FD-42BB-8306-83EB28F331BD}" destId="{8AD529A9-AAAC-4222-8DC7-7B815A00DBCA}" srcOrd="0" destOrd="0" presId="urn:microsoft.com/office/officeart/2005/8/layout/cycle5"/>
    <dgm:cxn modelId="{B8774CDD-9BF3-4EFC-9062-2EA7C615BA73}" type="presOf" srcId="{61626F90-DEA8-44DA-B41B-E6A2F63F491B}" destId="{782EE5DC-46A3-4418-A7F0-39781CFF4A1A}" srcOrd="0" destOrd="0" presId="urn:microsoft.com/office/officeart/2005/8/layout/cycle5"/>
    <dgm:cxn modelId="{81C450E0-7D5D-47D3-BC22-88E55E91C87E}" type="presOf" srcId="{AE6EBEB4-A2C6-44CD-BE3C-C4A64D660C5A}" destId="{D28732D0-6E3A-4A2B-8E74-FC770314DDE1}" srcOrd="0" destOrd="0" presId="urn:microsoft.com/office/officeart/2005/8/layout/cycle5"/>
    <dgm:cxn modelId="{11881CF9-288E-4124-977B-26BED650FA69}" type="presOf" srcId="{397D935A-6B49-43C2-A329-56A0468160E8}" destId="{64C52D6C-60AA-4FF0-9AC1-A520973FAAD0}" srcOrd="0" destOrd="0" presId="urn:microsoft.com/office/officeart/2005/8/layout/cycle5"/>
    <dgm:cxn modelId="{AD201FF9-A952-4FFC-BD2A-C9D2FF3F48DD}" type="presOf" srcId="{24DDBB46-0078-446A-ACF3-4E11713485C6}" destId="{3E46DE84-F675-4732-9A77-73796C799DDC}" srcOrd="0" destOrd="0" presId="urn:microsoft.com/office/officeart/2005/8/layout/cycle5"/>
    <dgm:cxn modelId="{B90DEB36-1099-4C21-ADDB-20A49F425584}" type="presParOf" srcId="{64C52D6C-60AA-4FF0-9AC1-A520973FAAD0}" destId="{782EE5DC-46A3-4418-A7F0-39781CFF4A1A}" srcOrd="0" destOrd="0" presId="urn:microsoft.com/office/officeart/2005/8/layout/cycle5"/>
    <dgm:cxn modelId="{35E98ADD-493E-4252-83E4-9FF98CBA7931}" type="presParOf" srcId="{64C52D6C-60AA-4FF0-9AC1-A520973FAAD0}" destId="{61644D93-FEA3-4268-A164-F0A114AD5142}" srcOrd="1" destOrd="0" presId="urn:microsoft.com/office/officeart/2005/8/layout/cycle5"/>
    <dgm:cxn modelId="{E4C8582F-A103-4946-B0C9-E416E99F3173}" type="presParOf" srcId="{64C52D6C-60AA-4FF0-9AC1-A520973FAAD0}" destId="{8AD529A9-AAAC-4222-8DC7-7B815A00DBCA}" srcOrd="2" destOrd="0" presId="urn:microsoft.com/office/officeart/2005/8/layout/cycle5"/>
    <dgm:cxn modelId="{CA0DF96E-E6D4-4A49-8E0F-111F4FCC1C38}" type="presParOf" srcId="{64C52D6C-60AA-4FF0-9AC1-A520973FAAD0}" destId="{0504A051-D076-4FB6-A4DB-A08F14F89711}" srcOrd="3" destOrd="0" presId="urn:microsoft.com/office/officeart/2005/8/layout/cycle5"/>
    <dgm:cxn modelId="{71825154-07B7-4926-866F-4E474007304D}" type="presParOf" srcId="{64C52D6C-60AA-4FF0-9AC1-A520973FAAD0}" destId="{52E872AB-50D5-403E-82BF-D9160099126A}" srcOrd="4" destOrd="0" presId="urn:microsoft.com/office/officeart/2005/8/layout/cycle5"/>
    <dgm:cxn modelId="{AE71C36C-1EE0-424F-9C2C-F7749E36BA1C}" type="presParOf" srcId="{64C52D6C-60AA-4FF0-9AC1-A520973FAAD0}" destId="{DDAB1AA1-C1C2-4DCA-A333-2AF7BEB75F30}" srcOrd="5" destOrd="0" presId="urn:microsoft.com/office/officeart/2005/8/layout/cycle5"/>
    <dgm:cxn modelId="{930275D9-4989-4534-AFDF-86E938A3386E}" type="presParOf" srcId="{64C52D6C-60AA-4FF0-9AC1-A520973FAAD0}" destId="{9CC9F087-AA3A-4807-A7B7-1E4048AC834A}" srcOrd="6" destOrd="0" presId="urn:microsoft.com/office/officeart/2005/8/layout/cycle5"/>
    <dgm:cxn modelId="{E9427B95-CAFA-445F-AFFB-1276482535B6}" type="presParOf" srcId="{64C52D6C-60AA-4FF0-9AC1-A520973FAAD0}" destId="{277E71F9-0043-478D-9810-76B617992746}" srcOrd="7" destOrd="0" presId="urn:microsoft.com/office/officeart/2005/8/layout/cycle5"/>
    <dgm:cxn modelId="{13ABF1EA-F642-4C10-A134-DC46ECC7BE05}" type="presParOf" srcId="{64C52D6C-60AA-4FF0-9AC1-A520973FAAD0}" destId="{38EB2E5A-C260-4C6E-98DB-0D8A65F5893F}" srcOrd="8" destOrd="0" presId="urn:microsoft.com/office/officeart/2005/8/layout/cycle5"/>
    <dgm:cxn modelId="{1F6CE79F-9FEF-45A4-B497-9C94C4ED648A}" type="presParOf" srcId="{64C52D6C-60AA-4FF0-9AC1-A520973FAAD0}" destId="{0851B975-870A-430B-B648-7EEB12CA84B6}" srcOrd="9" destOrd="0" presId="urn:microsoft.com/office/officeart/2005/8/layout/cycle5"/>
    <dgm:cxn modelId="{E3E8CD51-3B23-44E0-A5C7-5594683955CF}" type="presParOf" srcId="{64C52D6C-60AA-4FF0-9AC1-A520973FAAD0}" destId="{E23B87E4-3E31-4675-B968-C39CF2FE0818}" srcOrd="10" destOrd="0" presId="urn:microsoft.com/office/officeart/2005/8/layout/cycle5"/>
    <dgm:cxn modelId="{60EFBEB5-8BCC-47BB-8320-7FAA018574E6}" type="presParOf" srcId="{64C52D6C-60AA-4FF0-9AC1-A520973FAAD0}" destId="{CC1F91E1-A03A-4DCF-BBA5-F6E0C648B981}" srcOrd="11" destOrd="0" presId="urn:microsoft.com/office/officeart/2005/8/layout/cycle5"/>
    <dgm:cxn modelId="{029BC0CC-9CC9-45BC-A8BE-F4A861F0A45F}" type="presParOf" srcId="{64C52D6C-60AA-4FF0-9AC1-A520973FAAD0}" destId="{3E46DE84-F675-4732-9A77-73796C799DDC}" srcOrd="12" destOrd="0" presId="urn:microsoft.com/office/officeart/2005/8/layout/cycle5"/>
    <dgm:cxn modelId="{0EB7C8BF-20D6-433C-92AF-6B8E522A7386}" type="presParOf" srcId="{64C52D6C-60AA-4FF0-9AC1-A520973FAAD0}" destId="{F18C3D51-A317-463B-98B3-CD62F2A06E37}" srcOrd="13" destOrd="0" presId="urn:microsoft.com/office/officeart/2005/8/layout/cycle5"/>
    <dgm:cxn modelId="{D1E29590-2380-4FAD-ADC1-E0B43066106C}" type="presParOf" srcId="{64C52D6C-60AA-4FF0-9AC1-A520973FAAD0}" destId="{11B26FB0-F1A7-40C3-8087-4C8DD6F5E0F8}" srcOrd="14" destOrd="0" presId="urn:microsoft.com/office/officeart/2005/8/layout/cycle5"/>
    <dgm:cxn modelId="{B9C2B312-1E3C-466E-811C-DD6EF3461600}" type="presParOf" srcId="{64C52D6C-60AA-4FF0-9AC1-A520973FAAD0}" destId="{9A117A4B-DCF7-47C9-A894-C9F1D6D1C9D0}" srcOrd="15" destOrd="0" presId="urn:microsoft.com/office/officeart/2005/8/layout/cycle5"/>
    <dgm:cxn modelId="{054CA46D-04F8-45DA-85E3-703445456E93}" type="presParOf" srcId="{64C52D6C-60AA-4FF0-9AC1-A520973FAAD0}" destId="{B32CB9A2-A095-4F52-BF9A-7292D54218E9}" srcOrd="16" destOrd="0" presId="urn:microsoft.com/office/officeart/2005/8/layout/cycle5"/>
    <dgm:cxn modelId="{AFB63373-9167-4D52-AFFF-CBF678D6496F}" type="presParOf" srcId="{64C52D6C-60AA-4FF0-9AC1-A520973FAAD0}" destId="{D28732D0-6E3A-4A2B-8E74-FC770314DDE1}" srcOrd="17" destOrd="0" presId="urn:microsoft.com/office/officeart/2005/8/layout/cycle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BD9B663-B59E-49E2-8E07-A8E9B8EEF909}">
      <dsp:nvSpPr>
        <dsp:cNvPr id="0" name=""/>
        <dsp:cNvSpPr/>
      </dsp:nvSpPr>
      <dsp:spPr>
        <a:xfrm rot="2634130">
          <a:off x="2616960" y="3117393"/>
          <a:ext cx="498189" cy="48867"/>
        </a:xfrm>
        <a:custGeom>
          <a:avLst/>
          <a:gdLst/>
          <a:ahLst/>
          <a:cxnLst/>
          <a:rect l="0" t="0" r="0" b="0"/>
          <a:pathLst>
            <a:path>
              <a:moveTo>
                <a:pt x="0" y="24433"/>
              </a:moveTo>
              <a:lnTo>
                <a:pt x="498189" y="24433"/>
              </a:lnTo>
            </a:path>
          </a:pathLst>
        </a:custGeom>
        <a:noFill/>
        <a:ln w="15875"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B9EA2ED7-7E2A-4995-87BA-FF16D4D2C60B}">
      <dsp:nvSpPr>
        <dsp:cNvPr id="0" name=""/>
        <dsp:cNvSpPr/>
      </dsp:nvSpPr>
      <dsp:spPr>
        <a:xfrm>
          <a:off x="2686576" y="2218703"/>
          <a:ext cx="478034" cy="48867"/>
        </a:xfrm>
        <a:custGeom>
          <a:avLst/>
          <a:gdLst/>
          <a:ahLst/>
          <a:cxnLst/>
          <a:rect l="0" t="0" r="0" b="0"/>
          <a:pathLst>
            <a:path>
              <a:moveTo>
                <a:pt x="0" y="24433"/>
              </a:moveTo>
              <a:lnTo>
                <a:pt x="478034" y="24433"/>
              </a:lnTo>
            </a:path>
          </a:pathLst>
        </a:custGeom>
        <a:noFill/>
        <a:ln w="15875"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CC496855-C2C8-494D-ACAC-30A3FB135EB7}">
      <dsp:nvSpPr>
        <dsp:cNvPr id="0" name=""/>
        <dsp:cNvSpPr/>
      </dsp:nvSpPr>
      <dsp:spPr>
        <a:xfrm rot="18978508">
          <a:off x="2613994" y="1317016"/>
          <a:ext cx="524192" cy="48867"/>
        </a:xfrm>
        <a:custGeom>
          <a:avLst/>
          <a:gdLst/>
          <a:ahLst/>
          <a:cxnLst/>
          <a:rect l="0" t="0" r="0" b="0"/>
          <a:pathLst>
            <a:path>
              <a:moveTo>
                <a:pt x="0" y="24433"/>
              </a:moveTo>
              <a:lnTo>
                <a:pt x="524192" y="24433"/>
              </a:lnTo>
            </a:path>
          </a:pathLst>
        </a:custGeom>
        <a:noFill/>
        <a:ln w="15875"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7AF582E5-B9A3-4C63-882C-3016FA18BF5D}">
      <dsp:nvSpPr>
        <dsp:cNvPr id="0" name=""/>
        <dsp:cNvSpPr/>
      </dsp:nvSpPr>
      <dsp:spPr>
        <a:xfrm>
          <a:off x="348787" y="1290573"/>
          <a:ext cx="2155220" cy="2155220"/>
        </a:xfrm>
        <a:prstGeom prst="ellipse">
          <a:avLst/>
        </a:prstGeom>
        <a:blipFill>
          <a:blip xmlns:r="http://schemas.openxmlformats.org/officeDocument/2006/relationships" r:embed="rId1">
            <a:extLst>
              <a:ext uri="{28A0092B-C50C-407E-A947-70E740481C1C}">
                <a14:useLocalDpi xmlns:a14="http://schemas.microsoft.com/office/drawing/2010/main" val="0"/>
              </a:ext>
            </a:extLst>
          </a:blip>
          <a:srcRect/>
          <a:stretch>
            <a:fillRect t="-5000" b="-5000"/>
          </a:stretch>
        </a:blip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ACE120A4-2332-4930-A1C8-5E627986E80F}">
      <dsp:nvSpPr>
        <dsp:cNvPr id="0" name=""/>
        <dsp:cNvSpPr/>
      </dsp:nvSpPr>
      <dsp:spPr>
        <a:xfrm>
          <a:off x="2719304" y="539"/>
          <a:ext cx="1767181" cy="1293132"/>
        </a:xfrm>
        <a:prstGeom prst="ellipse">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335" tIns="13335" rIns="13335" bIns="13335" numCol="1" spcCol="1270" anchor="ctr" anchorCtr="0">
          <a:noAutofit/>
        </a:bodyPr>
        <a:lstStyle/>
        <a:p>
          <a:pPr marL="0" lvl="0" indent="0" algn="ctr" defTabSz="933450">
            <a:lnSpc>
              <a:spcPct val="90000"/>
            </a:lnSpc>
            <a:spcBef>
              <a:spcPct val="0"/>
            </a:spcBef>
            <a:spcAft>
              <a:spcPct val="35000"/>
            </a:spcAft>
            <a:buNone/>
          </a:pPr>
          <a:r>
            <a:rPr lang="en-US" sz="2100" kern="1200" dirty="0"/>
            <a:t>Frustration</a:t>
          </a:r>
        </a:p>
      </dsp:txBody>
      <dsp:txXfrm>
        <a:off x="2978102" y="189914"/>
        <a:ext cx="1249585" cy="914382"/>
      </dsp:txXfrm>
    </dsp:sp>
    <dsp:sp modelId="{0115C2B4-C984-4E88-BBDA-EA547D279423}">
      <dsp:nvSpPr>
        <dsp:cNvPr id="0" name=""/>
        <dsp:cNvSpPr/>
      </dsp:nvSpPr>
      <dsp:spPr>
        <a:xfrm>
          <a:off x="4023237" y="539"/>
          <a:ext cx="2650772" cy="129313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285750" lvl="1" indent="-285750" algn="l" defTabSz="1644650">
            <a:lnSpc>
              <a:spcPct val="90000"/>
            </a:lnSpc>
            <a:spcBef>
              <a:spcPct val="0"/>
            </a:spcBef>
            <a:spcAft>
              <a:spcPct val="15000"/>
            </a:spcAft>
            <a:buChar char="•"/>
          </a:pPr>
          <a:r>
            <a:rPr lang="en-US" sz="3700" kern="1200" dirty="0"/>
            <a:t>Outraged</a:t>
          </a:r>
        </a:p>
        <a:p>
          <a:pPr marL="285750" lvl="1" indent="-285750" algn="l" defTabSz="1644650">
            <a:lnSpc>
              <a:spcPct val="90000"/>
            </a:lnSpc>
            <a:spcBef>
              <a:spcPct val="0"/>
            </a:spcBef>
            <a:spcAft>
              <a:spcPct val="15000"/>
            </a:spcAft>
            <a:buChar char="•"/>
          </a:pPr>
          <a:r>
            <a:rPr lang="en-US" sz="3700" kern="1200" dirty="0"/>
            <a:t>Resentment</a:t>
          </a:r>
        </a:p>
      </dsp:txBody>
      <dsp:txXfrm>
        <a:off x="4023237" y="539"/>
        <a:ext cx="2650772" cy="1293132"/>
      </dsp:txXfrm>
    </dsp:sp>
    <dsp:sp modelId="{54E31EEA-E50B-4E81-9736-70744827D6C2}">
      <dsp:nvSpPr>
        <dsp:cNvPr id="0" name=""/>
        <dsp:cNvSpPr/>
      </dsp:nvSpPr>
      <dsp:spPr>
        <a:xfrm>
          <a:off x="3164611" y="1596571"/>
          <a:ext cx="1738939" cy="1293132"/>
        </a:xfrm>
        <a:prstGeom prst="ellipse">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335" tIns="13335" rIns="13335" bIns="13335" numCol="1" spcCol="1270" anchor="ctr" anchorCtr="0">
          <a:noAutofit/>
        </a:bodyPr>
        <a:lstStyle/>
        <a:p>
          <a:pPr marL="0" lvl="0" indent="0" algn="ctr" defTabSz="933450">
            <a:lnSpc>
              <a:spcPct val="90000"/>
            </a:lnSpc>
            <a:spcBef>
              <a:spcPct val="0"/>
            </a:spcBef>
            <a:spcAft>
              <a:spcPct val="35000"/>
            </a:spcAft>
            <a:buNone/>
          </a:pPr>
          <a:r>
            <a:rPr lang="en-US" sz="2100" kern="1200" dirty="0"/>
            <a:t>Insecure</a:t>
          </a:r>
        </a:p>
      </dsp:txBody>
      <dsp:txXfrm>
        <a:off x="3419273" y="1785946"/>
        <a:ext cx="1229615" cy="914382"/>
      </dsp:txXfrm>
    </dsp:sp>
    <dsp:sp modelId="{70F499A6-15DF-4D71-A22C-F710880D14BE}">
      <dsp:nvSpPr>
        <dsp:cNvPr id="0" name=""/>
        <dsp:cNvSpPr/>
      </dsp:nvSpPr>
      <dsp:spPr>
        <a:xfrm>
          <a:off x="4475605" y="1596571"/>
          <a:ext cx="2608409" cy="129313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285750" lvl="1" indent="-285750" algn="l" defTabSz="1644650">
            <a:lnSpc>
              <a:spcPct val="90000"/>
            </a:lnSpc>
            <a:spcBef>
              <a:spcPct val="0"/>
            </a:spcBef>
            <a:spcAft>
              <a:spcPct val="15000"/>
            </a:spcAft>
            <a:buChar char="•"/>
          </a:pPr>
          <a:r>
            <a:rPr lang="en-US" sz="3700" kern="1200" dirty="0"/>
            <a:t>Lonely</a:t>
          </a:r>
        </a:p>
        <a:p>
          <a:pPr marL="285750" lvl="1" indent="-285750" algn="l" defTabSz="1644650">
            <a:lnSpc>
              <a:spcPct val="90000"/>
            </a:lnSpc>
            <a:spcBef>
              <a:spcPct val="0"/>
            </a:spcBef>
            <a:spcAft>
              <a:spcPct val="15000"/>
            </a:spcAft>
            <a:buChar char="•"/>
          </a:pPr>
          <a:r>
            <a:rPr lang="en-US" sz="3700" kern="1200" dirty="0"/>
            <a:t>Worthless</a:t>
          </a:r>
        </a:p>
      </dsp:txBody>
      <dsp:txXfrm>
        <a:off x="4475605" y="1596571"/>
        <a:ext cx="2608409" cy="1293132"/>
      </dsp:txXfrm>
    </dsp:sp>
    <dsp:sp modelId="{A969C318-CC24-4F56-B06F-8374EB4D85F4}">
      <dsp:nvSpPr>
        <dsp:cNvPr id="0" name=""/>
        <dsp:cNvSpPr/>
      </dsp:nvSpPr>
      <dsp:spPr>
        <a:xfrm>
          <a:off x="2658058" y="3192603"/>
          <a:ext cx="1865175" cy="1293132"/>
        </a:xfrm>
        <a:prstGeom prst="ellipse">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335" tIns="13335" rIns="13335" bIns="13335" numCol="1" spcCol="1270" anchor="ctr" anchorCtr="0">
          <a:noAutofit/>
        </a:bodyPr>
        <a:lstStyle/>
        <a:p>
          <a:pPr marL="0" lvl="0" indent="0" algn="ctr" defTabSz="933450">
            <a:lnSpc>
              <a:spcPct val="90000"/>
            </a:lnSpc>
            <a:spcBef>
              <a:spcPct val="0"/>
            </a:spcBef>
            <a:spcAft>
              <a:spcPct val="35000"/>
            </a:spcAft>
            <a:buNone/>
          </a:pPr>
          <a:r>
            <a:rPr lang="en-US" sz="2100" kern="1200" dirty="0"/>
            <a:t>Jealous</a:t>
          </a:r>
        </a:p>
      </dsp:txBody>
      <dsp:txXfrm>
        <a:off x="2931207" y="3381978"/>
        <a:ext cx="1318877" cy="914382"/>
      </dsp:txXfrm>
    </dsp:sp>
    <dsp:sp modelId="{D270C9D7-13A6-445C-ADB8-C7DFEA1D55D3}">
      <dsp:nvSpPr>
        <dsp:cNvPr id="0" name=""/>
        <dsp:cNvSpPr/>
      </dsp:nvSpPr>
      <dsp:spPr>
        <a:xfrm>
          <a:off x="3937493" y="3192603"/>
          <a:ext cx="2797762" cy="129313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285750" lvl="1" indent="-285750" algn="l" defTabSz="1644650">
            <a:lnSpc>
              <a:spcPct val="90000"/>
            </a:lnSpc>
            <a:spcBef>
              <a:spcPct val="0"/>
            </a:spcBef>
            <a:spcAft>
              <a:spcPct val="15000"/>
            </a:spcAft>
            <a:buChar char="•"/>
          </a:pPr>
          <a:r>
            <a:rPr lang="en-US" sz="3700" kern="1200" dirty="0"/>
            <a:t>Annoyed</a:t>
          </a:r>
        </a:p>
        <a:p>
          <a:pPr marL="285750" lvl="1" indent="-285750" algn="l" defTabSz="1644650">
            <a:lnSpc>
              <a:spcPct val="90000"/>
            </a:lnSpc>
            <a:spcBef>
              <a:spcPct val="0"/>
            </a:spcBef>
            <a:spcAft>
              <a:spcPct val="15000"/>
            </a:spcAft>
            <a:buChar char="•"/>
          </a:pPr>
          <a:r>
            <a:rPr lang="en-US" sz="3700" kern="1200" dirty="0"/>
            <a:t>Hurt</a:t>
          </a:r>
        </a:p>
      </dsp:txBody>
      <dsp:txXfrm>
        <a:off x="3937493" y="3192603"/>
        <a:ext cx="2797762" cy="1293132"/>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5BCF16E-9B87-498A-BF51-21A6B0FBF7D5}">
      <dsp:nvSpPr>
        <dsp:cNvPr id="0" name=""/>
        <dsp:cNvSpPr/>
      </dsp:nvSpPr>
      <dsp:spPr>
        <a:xfrm>
          <a:off x="1142054" y="263677"/>
          <a:ext cx="3115303" cy="3113833"/>
        </a:xfrm>
        <a:prstGeom prst="pie">
          <a:avLst>
            <a:gd name="adj1" fmla="val 16200000"/>
            <a:gd name="adj2" fmla="val 1800000"/>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30480" rIns="30480" bIns="30480" numCol="1" spcCol="1270" anchor="ctr" anchorCtr="0">
          <a:noAutofit/>
        </a:bodyPr>
        <a:lstStyle/>
        <a:p>
          <a:pPr marL="0" lvl="0" indent="0" algn="ctr" defTabSz="1066800">
            <a:lnSpc>
              <a:spcPct val="90000"/>
            </a:lnSpc>
            <a:spcBef>
              <a:spcPct val="0"/>
            </a:spcBef>
            <a:spcAft>
              <a:spcPct val="35000"/>
            </a:spcAft>
            <a:buNone/>
          </a:pPr>
          <a:r>
            <a:rPr lang="en-US" sz="2400" kern="1200" dirty="0"/>
            <a:t>Thought</a:t>
          </a:r>
        </a:p>
      </dsp:txBody>
      <dsp:txXfrm>
        <a:off x="2783893" y="923513"/>
        <a:ext cx="1112608" cy="926736"/>
      </dsp:txXfrm>
    </dsp:sp>
    <dsp:sp modelId="{5C1A002B-EE71-409A-BF86-3697A4A9EE01}">
      <dsp:nvSpPr>
        <dsp:cNvPr id="0" name=""/>
        <dsp:cNvSpPr/>
      </dsp:nvSpPr>
      <dsp:spPr>
        <a:xfrm>
          <a:off x="1011533" y="361212"/>
          <a:ext cx="3195871" cy="3195871"/>
        </a:xfrm>
        <a:prstGeom prst="pie">
          <a:avLst>
            <a:gd name="adj1" fmla="val 1800000"/>
            <a:gd name="adj2" fmla="val 9000000"/>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30480" rIns="30480" bIns="30480" numCol="1" spcCol="1270" anchor="ctr" anchorCtr="0">
          <a:noAutofit/>
        </a:bodyPr>
        <a:lstStyle/>
        <a:p>
          <a:pPr marL="0" lvl="0" indent="0" algn="ctr" defTabSz="1066800">
            <a:lnSpc>
              <a:spcPct val="90000"/>
            </a:lnSpc>
            <a:spcBef>
              <a:spcPct val="0"/>
            </a:spcBef>
            <a:spcAft>
              <a:spcPct val="35000"/>
            </a:spcAft>
            <a:buNone/>
          </a:pPr>
          <a:r>
            <a:rPr lang="en-US" sz="2400" kern="1200" dirty="0"/>
            <a:t>Feeling</a:t>
          </a:r>
        </a:p>
      </dsp:txBody>
      <dsp:txXfrm>
        <a:off x="1772455" y="2434724"/>
        <a:ext cx="1712074" cy="837013"/>
      </dsp:txXfrm>
    </dsp:sp>
    <dsp:sp modelId="{03181FC1-9753-4926-BE60-78CD1AB5150B}">
      <dsp:nvSpPr>
        <dsp:cNvPr id="0" name=""/>
        <dsp:cNvSpPr/>
      </dsp:nvSpPr>
      <dsp:spPr>
        <a:xfrm>
          <a:off x="911646" y="341720"/>
          <a:ext cx="3281840" cy="3042246"/>
        </a:xfrm>
        <a:prstGeom prst="pie">
          <a:avLst>
            <a:gd name="adj1" fmla="val 9000000"/>
            <a:gd name="adj2" fmla="val 16200000"/>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30480" rIns="30480" bIns="30480" numCol="1" spcCol="1270" anchor="ctr" anchorCtr="0">
          <a:noAutofit/>
        </a:bodyPr>
        <a:lstStyle/>
        <a:p>
          <a:pPr marL="0" lvl="0" indent="0" algn="ctr" defTabSz="1066800">
            <a:lnSpc>
              <a:spcPct val="90000"/>
            </a:lnSpc>
            <a:spcBef>
              <a:spcPct val="0"/>
            </a:spcBef>
            <a:spcAft>
              <a:spcPct val="35000"/>
            </a:spcAft>
            <a:buNone/>
          </a:pPr>
          <a:r>
            <a:rPr lang="en-US" sz="2400" kern="1200" dirty="0"/>
            <a:t>Behavior</a:t>
          </a:r>
          <a:r>
            <a:rPr lang="en-US" sz="3200" kern="1200" dirty="0"/>
            <a:t> </a:t>
          </a:r>
        </a:p>
      </dsp:txBody>
      <dsp:txXfrm>
        <a:off x="1291792" y="986386"/>
        <a:ext cx="1172085" cy="905430"/>
      </dsp:txXfrm>
    </dsp:sp>
    <dsp:sp modelId="{A4B61354-09C0-4B79-A37F-4D9500007226}">
      <dsp:nvSpPr>
        <dsp:cNvPr id="0" name=""/>
        <dsp:cNvSpPr/>
      </dsp:nvSpPr>
      <dsp:spPr>
        <a:xfrm>
          <a:off x="872599" y="17977"/>
          <a:ext cx="3591550" cy="3591550"/>
        </a:xfrm>
        <a:prstGeom prst="circularArrow">
          <a:avLst>
            <a:gd name="adj1" fmla="val 5085"/>
            <a:gd name="adj2" fmla="val 327528"/>
            <a:gd name="adj3" fmla="val 1472472"/>
            <a:gd name="adj4" fmla="val 16199432"/>
            <a:gd name="adj5" fmla="val 5932"/>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A98D0D0E-2718-49A0-A48D-0FFE67BD3ED7}">
      <dsp:nvSpPr>
        <dsp:cNvPr id="0" name=""/>
        <dsp:cNvSpPr/>
      </dsp:nvSpPr>
      <dsp:spPr>
        <a:xfrm>
          <a:off x="813694" y="163171"/>
          <a:ext cx="3591550" cy="3591550"/>
        </a:xfrm>
        <a:prstGeom prst="circularArrow">
          <a:avLst>
            <a:gd name="adj1" fmla="val 5085"/>
            <a:gd name="adj2" fmla="val 327528"/>
            <a:gd name="adj3" fmla="val 8671970"/>
            <a:gd name="adj4" fmla="val 1800502"/>
            <a:gd name="adj5" fmla="val 5932"/>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5F743656-52B6-40BC-B396-447EBD179872}">
      <dsp:nvSpPr>
        <dsp:cNvPr id="0" name=""/>
        <dsp:cNvSpPr/>
      </dsp:nvSpPr>
      <dsp:spPr>
        <a:xfrm>
          <a:off x="756030" y="67891"/>
          <a:ext cx="3591550" cy="3591550"/>
        </a:xfrm>
        <a:prstGeom prst="circularArrow">
          <a:avLst>
            <a:gd name="adj1" fmla="val 5085"/>
            <a:gd name="adj2" fmla="val 327528"/>
            <a:gd name="adj3" fmla="val 15873039"/>
            <a:gd name="adj4" fmla="val 9000000"/>
            <a:gd name="adj5" fmla="val 5932"/>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82EE5DC-46A3-4418-A7F0-39781CFF4A1A}">
      <dsp:nvSpPr>
        <dsp:cNvPr id="0" name=""/>
        <dsp:cNvSpPr/>
      </dsp:nvSpPr>
      <dsp:spPr>
        <a:xfrm>
          <a:off x="4487726" y="1002"/>
          <a:ext cx="1082947" cy="703916"/>
        </a:xfrm>
        <a:prstGeom prst="roundRect">
          <a:avLst/>
        </a:prstGeom>
        <a:solidFill>
          <a:srgbClr val="5B9BD5">
            <a:hueOff val="0"/>
            <a:satOff val="0"/>
            <a:lumOff val="0"/>
            <a:alphaOff val="0"/>
          </a:srgbClr>
        </a:solidFill>
        <a:ln w="1270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n-US" sz="1200" kern="1200">
              <a:solidFill>
                <a:sysClr val="window" lastClr="FFFFFF"/>
              </a:solidFill>
              <a:latin typeface="Calibri" panose="020F0502020204030204"/>
              <a:ea typeface="+mn-ea"/>
              <a:cs typeface="+mn-cs"/>
            </a:rPr>
            <a:t>Trust and Saftey First</a:t>
          </a:r>
        </a:p>
      </dsp:txBody>
      <dsp:txXfrm>
        <a:off x="4522088" y="35364"/>
        <a:ext cx="1014223" cy="635192"/>
      </dsp:txXfrm>
    </dsp:sp>
    <dsp:sp modelId="{8AD529A9-AAAC-4222-8DC7-7B815A00DBCA}">
      <dsp:nvSpPr>
        <dsp:cNvPr id="0" name=""/>
        <dsp:cNvSpPr/>
      </dsp:nvSpPr>
      <dsp:spPr>
        <a:xfrm>
          <a:off x="3370797" y="352960"/>
          <a:ext cx="3316804" cy="3316804"/>
        </a:xfrm>
        <a:custGeom>
          <a:avLst/>
          <a:gdLst/>
          <a:ahLst/>
          <a:cxnLst/>
          <a:rect l="0" t="0" r="0" b="0"/>
          <a:pathLst>
            <a:path>
              <a:moveTo>
                <a:pt x="2527219" y="156518"/>
              </a:moveTo>
              <a:arcTo wR="1794292" hR="1794292" stAng="17646552" swAng="925186"/>
            </a:path>
          </a:pathLst>
        </a:custGeom>
        <a:noFill/>
        <a:ln w="6350" cap="flat" cmpd="sng" algn="ctr">
          <a:solidFill>
            <a:srgbClr val="5B9BD5">
              <a:hueOff val="0"/>
              <a:satOff val="0"/>
              <a:lumOff val="0"/>
              <a:alphaOff val="0"/>
            </a:srgbClr>
          </a:solidFill>
          <a:prstDash val="solid"/>
          <a:miter lim="800000"/>
          <a:tailEnd type="arrow"/>
        </a:ln>
        <a:effectLst/>
      </dsp:spPr>
      <dsp:style>
        <a:lnRef idx="1">
          <a:scrgbClr r="0" g="0" b="0"/>
        </a:lnRef>
        <a:fillRef idx="0">
          <a:scrgbClr r="0" g="0" b="0"/>
        </a:fillRef>
        <a:effectRef idx="0">
          <a:scrgbClr r="0" g="0" b="0"/>
        </a:effectRef>
        <a:fontRef idx="minor"/>
      </dsp:style>
    </dsp:sp>
    <dsp:sp modelId="{0504A051-D076-4FB6-A4DB-A08F14F89711}">
      <dsp:nvSpPr>
        <dsp:cNvPr id="0" name=""/>
        <dsp:cNvSpPr/>
      </dsp:nvSpPr>
      <dsp:spPr>
        <a:xfrm>
          <a:off x="5923944" y="830203"/>
          <a:ext cx="1082947" cy="703916"/>
        </a:xfrm>
        <a:prstGeom prst="roundRect">
          <a:avLst/>
        </a:prstGeom>
        <a:solidFill>
          <a:srgbClr val="5B9BD5">
            <a:hueOff val="0"/>
            <a:satOff val="0"/>
            <a:lumOff val="0"/>
            <a:alphaOff val="0"/>
          </a:srgbClr>
        </a:solidFill>
        <a:ln w="1270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n-US" sz="1200" kern="1200">
              <a:solidFill>
                <a:sysClr val="window" lastClr="FFFFFF"/>
              </a:solidFill>
              <a:latin typeface="Calibri" panose="020F0502020204030204"/>
              <a:ea typeface="+mn-ea"/>
              <a:cs typeface="+mn-cs"/>
            </a:rPr>
            <a:t>Set Clear Expectations</a:t>
          </a:r>
        </a:p>
      </dsp:txBody>
      <dsp:txXfrm>
        <a:off x="5958306" y="864565"/>
        <a:ext cx="1014223" cy="635192"/>
      </dsp:txXfrm>
    </dsp:sp>
    <dsp:sp modelId="{DDAB1AA1-C1C2-4DCA-A333-2AF7BEB75F30}">
      <dsp:nvSpPr>
        <dsp:cNvPr id="0" name=""/>
        <dsp:cNvSpPr/>
      </dsp:nvSpPr>
      <dsp:spPr>
        <a:xfrm>
          <a:off x="3370797" y="352960"/>
          <a:ext cx="3316804" cy="3316804"/>
        </a:xfrm>
        <a:custGeom>
          <a:avLst/>
          <a:gdLst/>
          <a:ahLst/>
          <a:cxnLst/>
          <a:rect l="0" t="0" r="0" b="0"/>
          <a:pathLst>
            <a:path>
              <a:moveTo>
                <a:pt x="3560581" y="1478520"/>
              </a:moveTo>
              <a:arcTo wR="1794292" hR="1794292" stAng="20991834" swAng="1216333"/>
            </a:path>
          </a:pathLst>
        </a:custGeom>
        <a:noFill/>
        <a:ln w="6350" cap="flat" cmpd="sng" algn="ctr">
          <a:solidFill>
            <a:srgbClr val="5B9BD5">
              <a:hueOff val="0"/>
              <a:satOff val="0"/>
              <a:lumOff val="0"/>
              <a:alphaOff val="0"/>
            </a:srgbClr>
          </a:solidFill>
          <a:prstDash val="solid"/>
          <a:miter lim="800000"/>
          <a:tailEnd type="arrow"/>
        </a:ln>
        <a:effectLst/>
      </dsp:spPr>
      <dsp:style>
        <a:lnRef idx="1">
          <a:scrgbClr r="0" g="0" b="0"/>
        </a:lnRef>
        <a:fillRef idx="0">
          <a:scrgbClr r="0" g="0" b="0"/>
        </a:fillRef>
        <a:effectRef idx="0">
          <a:scrgbClr r="0" g="0" b="0"/>
        </a:effectRef>
        <a:fontRef idx="minor"/>
      </dsp:style>
    </dsp:sp>
    <dsp:sp modelId="{9CC9F087-AA3A-4807-A7B7-1E4048AC834A}">
      <dsp:nvSpPr>
        <dsp:cNvPr id="0" name=""/>
        <dsp:cNvSpPr/>
      </dsp:nvSpPr>
      <dsp:spPr>
        <a:xfrm>
          <a:off x="5923944" y="2488605"/>
          <a:ext cx="1082947" cy="703916"/>
        </a:xfrm>
        <a:prstGeom prst="roundRect">
          <a:avLst/>
        </a:prstGeom>
        <a:solidFill>
          <a:srgbClr val="5B9BD5">
            <a:hueOff val="0"/>
            <a:satOff val="0"/>
            <a:lumOff val="0"/>
            <a:alphaOff val="0"/>
          </a:srgbClr>
        </a:solidFill>
        <a:ln w="1270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n-US" sz="1200" kern="1200">
              <a:solidFill>
                <a:sysClr val="window" lastClr="FFFFFF"/>
              </a:solidFill>
              <a:latin typeface="Calibri" panose="020F0502020204030204"/>
              <a:ea typeface="+mn-ea"/>
              <a:cs typeface="+mn-cs"/>
            </a:rPr>
            <a:t>Listen for Concern</a:t>
          </a:r>
        </a:p>
      </dsp:txBody>
      <dsp:txXfrm>
        <a:off x="5958306" y="2522967"/>
        <a:ext cx="1014223" cy="635192"/>
      </dsp:txXfrm>
    </dsp:sp>
    <dsp:sp modelId="{38EB2E5A-C260-4C6E-98DB-0D8A65F5893F}">
      <dsp:nvSpPr>
        <dsp:cNvPr id="0" name=""/>
        <dsp:cNvSpPr/>
      </dsp:nvSpPr>
      <dsp:spPr>
        <a:xfrm>
          <a:off x="3370797" y="352960"/>
          <a:ext cx="3316804" cy="3316804"/>
        </a:xfrm>
        <a:custGeom>
          <a:avLst/>
          <a:gdLst/>
          <a:ahLst/>
          <a:cxnLst/>
          <a:rect l="0" t="0" r="0" b="0"/>
          <a:pathLst>
            <a:path>
              <a:moveTo>
                <a:pt x="2936302" y="3178236"/>
              </a:moveTo>
              <a:arcTo wR="1794292" hR="1794292" stAng="3028263" swAng="925186"/>
            </a:path>
          </a:pathLst>
        </a:custGeom>
        <a:noFill/>
        <a:ln w="6350" cap="flat" cmpd="sng" algn="ctr">
          <a:solidFill>
            <a:srgbClr val="5B9BD5">
              <a:hueOff val="0"/>
              <a:satOff val="0"/>
              <a:lumOff val="0"/>
              <a:alphaOff val="0"/>
            </a:srgbClr>
          </a:solidFill>
          <a:prstDash val="solid"/>
          <a:miter lim="800000"/>
          <a:tailEnd type="arrow"/>
        </a:ln>
        <a:effectLst/>
      </dsp:spPr>
      <dsp:style>
        <a:lnRef idx="1">
          <a:scrgbClr r="0" g="0" b="0"/>
        </a:lnRef>
        <a:fillRef idx="0">
          <a:scrgbClr r="0" g="0" b="0"/>
        </a:fillRef>
        <a:effectRef idx="0">
          <a:scrgbClr r="0" g="0" b="0"/>
        </a:effectRef>
        <a:fontRef idx="minor"/>
      </dsp:style>
    </dsp:sp>
    <dsp:sp modelId="{0851B975-870A-430B-B648-7EEB12CA84B6}">
      <dsp:nvSpPr>
        <dsp:cNvPr id="0" name=""/>
        <dsp:cNvSpPr/>
      </dsp:nvSpPr>
      <dsp:spPr>
        <a:xfrm>
          <a:off x="4487726" y="3317806"/>
          <a:ext cx="1082947" cy="703916"/>
        </a:xfrm>
        <a:prstGeom prst="roundRect">
          <a:avLst/>
        </a:prstGeom>
        <a:solidFill>
          <a:srgbClr val="5B9BD5">
            <a:hueOff val="0"/>
            <a:satOff val="0"/>
            <a:lumOff val="0"/>
            <a:alphaOff val="0"/>
          </a:srgbClr>
        </a:solidFill>
        <a:ln w="1270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n-US" sz="1200" kern="1200">
              <a:solidFill>
                <a:sysClr val="window" lastClr="FFFFFF"/>
              </a:solidFill>
              <a:latin typeface="Calibri" panose="020F0502020204030204"/>
              <a:ea typeface="+mn-ea"/>
              <a:cs typeface="+mn-cs"/>
            </a:rPr>
            <a:t>Ask Clarifying Questions</a:t>
          </a:r>
        </a:p>
      </dsp:txBody>
      <dsp:txXfrm>
        <a:off x="4522088" y="3352168"/>
        <a:ext cx="1014223" cy="635192"/>
      </dsp:txXfrm>
    </dsp:sp>
    <dsp:sp modelId="{CC1F91E1-A03A-4DCF-BBA5-F6E0C648B981}">
      <dsp:nvSpPr>
        <dsp:cNvPr id="0" name=""/>
        <dsp:cNvSpPr/>
      </dsp:nvSpPr>
      <dsp:spPr>
        <a:xfrm>
          <a:off x="3370797" y="352960"/>
          <a:ext cx="3316804" cy="3316804"/>
        </a:xfrm>
        <a:custGeom>
          <a:avLst/>
          <a:gdLst/>
          <a:ahLst/>
          <a:cxnLst/>
          <a:rect l="0" t="0" r="0" b="0"/>
          <a:pathLst>
            <a:path>
              <a:moveTo>
                <a:pt x="1061365" y="3432066"/>
              </a:moveTo>
              <a:arcTo wR="1794292" hR="1794292" stAng="6846552" swAng="925186"/>
            </a:path>
          </a:pathLst>
        </a:custGeom>
        <a:noFill/>
        <a:ln w="6350" cap="flat" cmpd="sng" algn="ctr">
          <a:solidFill>
            <a:srgbClr val="5B9BD5">
              <a:hueOff val="0"/>
              <a:satOff val="0"/>
              <a:lumOff val="0"/>
              <a:alphaOff val="0"/>
            </a:srgbClr>
          </a:solidFill>
          <a:prstDash val="solid"/>
          <a:miter lim="800000"/>
          <a:tailEnd type="arrow"/>
        </a:ln>
        <a:effectLst/>
      </dsp:spPr>
      <dsp:style>
        <a:lnRef idx="1">
          <a:scrgbClr r="0" g="0" b="0"/>
        </a:lnRef>
        <a:fillRef idx="0">
          <a:scrgbClr r="0" g="0" b="0"/>
        </a:fillRef>
        <a:effectRef idx="0">
          <a:scrgbClr r="0" g="0" b="0"/>
        </a:effectRef>
        <a:fontRef idx="minor"/>
      </dsp:style>
    </dsp:sp>
    <dsp:sp modelId="{3E46DE84-F675-4732-9A77-73796C799DDC}">
      <dsp:nvSpPr>
        <dsp:cNvPr id="0" name=""/>
        <dsp:cNvSpPr/>
      </dsp:nvSpPr>
      <dsp:spPr>
        <a:xfrm>
          <a:off x="3051507" y="2488605"/>
          <a:ext cx="1082947" cy="703916"/>
        </a:xfrm>
        <a:prstGeom prst="roundRect">
          <a:avLst/>
        </a:prstGeom>
        <a:solidFill>
          <a:srgbClr val="5B9BD5">
            <a:hueOff val="0"/>
            <a:satOff val="0"/>
            <a:lumOff val="0"/>
            <a:alphaOff val="0"/>
          </a:srgbClr>
        </a:solidFill>
        <a:ln w="1270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n-US" sz="1200" kern="1200">
              <a:solidFill>
                <a:sysClr val="window" lastClr="FFFFFF"/>
              </a:solidFill>
              <a:latin typeface="Calibri" panose="020F0502020204030204"/>
              <a:ea typeface="+mn-ea"/>
              <a:cs typeface="+mn-cs"/>
            </a:rPr>
            <a:t>Restate Their Concern with Empathy </a:t>
          </a:r>
        </a:p>
      </dsp:txBody>
      <dsp:txXfrm>
        <a:off x="3085869" y="2522967"/>
        <a:ext cx="1014223" cy="635192"/>
      </dsp:txXfrm>
    </dsp:sp>
    <dsp:sp modelId="{11B26FB0-F1A7-40C3-8087-4C8DD6F5E0F8}">
      <dsp:nvSpPr>
        <dsp:cNvPr id="0" name=""/>
        <dsp:cNvSpPr/>
      </dsp:nvSpPr>
      <dsp:spPr>
        <a:xfrm>
          <a:off x="3370797" y="352960"/>
          <a:ext cx="3316804" cy="3316804"/>
        </a:xfrm>
        <a:custGeom>
          <a:avLst/>
          <a:gdLst/>
          <a:ahLst/>
          <a:cxnLst/>
          <a:rect l="0" t="0" r="0" b="0"/>
          <a:pathLst>
            <a:path>
              <a:moveTo>
                <a:pt x="28004" y="2110065"/>
              </a:moveTo>
              <a:arcTo wR="1794292" hR="1794292" stAng="10191834" swAng="1216333"/>
            </a:path>
          </a:pathLst>
        </a:custGeom>
        <a:noFill/>
        <a:ln w="6350" cap="flat" cmpd="sng" algn="ctr">
          <a:solidFill>
            <a:srgbClr val="5B9BD5">
              <a:hueOff val="0"/>
              <a:satOff val="0"/>
              <a:lumOff val="0"/>
              <a:alphaOff val="0"/>
            </a:srgbClr>
          </a:solidFill>
          <a:prstDash val="solid"/>
          <a:miter lim="800000"/>
          <a:tailEnd type="arrow"/>
        </a:ln>
        <a:effectLst/>
      </dsp:spPr>
      <dsp:style>
        <a:lnRef idx="1">
          <a:scrgbClr r="0" g="0" b="0"/>
        </a:lnRef>
        <a:fillRef idx="0">
          <a:scrgbClr r="0" g="0" b="0"/>
        </a:fillRef>
        <a:effectRef idx="0">
          <a:scrgbClr r="0" g="0" b="0"/>
        </a:effectRef>
        <a:fontRef idx="minor"/>
      </dsp:style>
    </dsp:sp>
    <dsp:sp modelId="{9A117A4B-DCF7-47C9-A894-C9F1D6D1C9D0}">
      <dsp:nvSpPr>
        <dsp:cNvPr id="0" name=""/>
        <dsp:cNvSpPr/>
      </dsp:nvSpPr>
      <dsp:spPr>
        <a:xfrm>
          <a:off x="3051507" y="830203"/>
          <a:ext cx="1082947" cy="703916"/>
        </a:xfrm>
        <a:prstGeom prst="roundRect">
          <a:avLst/>
        </a:prstGeom>
        <a:solidFill>
          <a:srgbClr val="5B9BD5">
            <a:hueOff val="0"/>
            <a:satOff val="0"/>
            <a:lumOff val="0"/>
            <a:alphaOff val="0"/>
          </a:srgbClr>
        </a:solidFill>
        <a:ln w="1270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n-US" sz="1200" kern="1200">
              <a:solidFill>
                <a:sysClr val="window" lastClr="FFFFFF"/>
              </a:solidFill>
              <a:latin typeface="Calibri" panose="020F0502020204030204"/>
              <a:ea typeface="+mn-ea"/>
              <a:cs typeface="+mn-cs"/>
            </a:rPr>
            <a:t>Negotiate if Possible</a:t>
          </a:r>
        </a:p>
      </dsp:txBody>
      <dsp:txXfrm>
        <a:off x="3085869" y="864565"/>
        <a:ext cx="1014223" cy="635192"/>
      </dsp:txXfrm>
    </dsp:sp>
    <dsp:sp modelId="{D28732D0-6E3A-4A2B-8E74-FC770314DDE1}">
      <dsp:nvSpPr>
        <dsp:cNvPr id="0" name=""/>
        <dsp:cNvSpPr/>
      </dsp:nvSpPr>
      <dsp:spPr>
        <a:xfrm>
          <a:off x="3370797" y="352960"/>
          <a:ext cx="3316804" cy="3316804"/>
        </a:xfrm>
        <a:custGeom>
          <a:avLst/>
          <a:gdLst/>
          <a:ahLst/>
          <a:cxnLst/>
          <a:rect l="0" t="0" r="0" b="0"/>
          <a:pathLst>
            <a:path>
              <a:moveTo>
                <a:pt x="652282" y="410349"/>
              </a:moveTo>
              <a:arcTo wR="1794292" hR="1794292" stAng="13828263" swAng="925186"/>
            </a:path>
          </a:pathLst>
        </a:custGeom>
        <a:noFill/>
        <a:ln w="6350" cap="flat" cmpd="sng" algn="ctr">
          <a:solidFill>
            <a:srgbClr val="5B9BD5">
              <a:hueOff val="0"/>
              <a:satOff val="0"/>
              <a:lumOff val="0"/>
              <a:alphaOff val="0"/>
            </a:srgbClr>
          </a:solidFill>
          <a:prstDash val="solid"/>
          <a:miter lim="800000"/>
          <a:tailEnd type="arrow"/>
        </a:ln>
        <a:effectLst/>
      </dsp:spPr>
      <dsp:style>
        <a:lnRef idx="1">
          <a:scrgbClr r="0" g="0" b="0"/>
        </a:lnRef>
        <a:fillRef idx="0">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radial2">
  <dgm:title val=""/>
  <dgm:desc val=""/>
  <dgm:catLst>
    <dgm:cat type="relationship" pri="20000"/>
    <dgm:cat type="convert" pri="9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ite">
    <dgm:varLst>
      <dgm:chMax val="5"/>
      <dgm:dir/>
      <dgm:animLvl val="ctr"/>
      <dgm:resizeHandles val="exact"/>
    </dgm:varLst>
    <dgm:alg type="composite"/>
    <dgm:shape xmlns:r="http://schemas.openxmlformats.org/officeDocument/2006/relationships" r:blip="">
      <dgm:adjLst/>
    </dgm:shape>
    <dgm:presOf/>
    <dgm:constrLst>
      <dgm:constr type="w" for="ch" forName="cycle" refType="w"/>
      <dgm:constr type="h" for="ch" forName="cycle" refType="h"/>
    </dgm:constrLst>
    <dgm:ruleLst/>
    <dgm:layoutNode name="cycle">
      <dgm:choose name="Name0">
        <dgm:if name="Name1" func="var" arg="dir" op="equ" val="norm">
          <dgm:choose name="Name2">
            <dgm:if name="Name3" axis="ch" ptType="node" func="cnt" op="lte" val="1">
              <dgm:alg type="cycle">
                <dgm:param type="stAng" val="90"/>
                <dgm:param type="spanAng" val="360"/>
                <dgm:param type="ctrShpMap" val="fNode"/>
              </dgm:alg>
            </dgm:if>
            <dgm:if name="Name4" axis="ch" ptType="node" func="cnt" op="equ" val="2">
              <dgm:alg type="cycle">
                <dgm:param type="stAng" val="70"/>
                <dgm:param type="spanAng" val="40"/>
                <dgm:param type="ctrShpMap" val="fNode"/>
              </dgm:alg>
            </dgm:if>
            <dgm:if name="Name5" axis="ch" ptType="node" func="cnt" op="equ" val="3">
              <dgm:alg type="cycle">
                <dgm:param type="stAng" val="60"/>
                <dgm:param type="spanAng" val="60"/>
                <dgm:param type="ctrShpMap" val="fNode"/>
              </dgm:alg>
            </dgm:if>
            <dgm:else name="Name6">
              <dgm:alg type="cycle">
                <dgm:param type="stAng" val="45"/>
                <dgm:param type="spanAng" val="90"/>
                <dgm:param type="ctrShpMap" val="fNode"/>
              </dgm:alg>
            </dgm:else>
          </dgm:choose>
        </dgm:if>
        <dgm:else name="Name7">
          <dgm:choose name="Name8">
            <dgm:if name="Name9" axis="ch" ptType="node" func="cnt" op="lte" val="1">
              <dgm:alg type="cycle">
                <dgm:param type="stAng" val="-90"/>
                <dgm:param type="spanAng" val="-360"/>
                <dgm:param type="ctrShpMap" val="fNode"/>
              </dgm:alg>
            </dgm:if>
            <dgm:if name="Name10" axis="ch" ptType="node" func="cnt" op="equ" val="2">
              <dgm:alg type="cycle">
                <dgm:param type="stAng" val="-70"/>
                <dgm:param type="spanAng" val="-40"/>
                <dgm:param type="ctrShpMap" val="fNode"/>
              </dgm:alg>
            </dgm:if>
            <dgm:if name="Name11" axis="ch" ptType="node" func="cnt" op="equ" val="3">
              <dgm:alg type="cycle">
                <dgm:param type="stAng" val="-60"/>
                <dgm:param type="spanAng" val="-60"/>
                <dgm:param type="ctrShpMap" val="fNode"/>
              </dgm:alg>
            </dgm:if>
            <dgm:else name="Name12">
              <dgm:alg type="cycle">
                <dgm:param type="stAng" val="-45"/>
                <dgm:param type="spanAng" val="-90"/>
                <dgm:param type="ctrShpMap" val="fNode"/>
              </dgm:alg>
            </dgm:else>
          </dgm:choose>
        </dgm:else>
      </dgm:choose>
      <dgm:shape xmlns:r="http://schemas.openxmlformats.org/officeDocument/2006/relationships" r:blip="">
        <dgm:adjLst/>
      </dgm:shape>
      <dgm:presOf/>
      <dgm:constrLst>
        <dgm:constr type="sp" val="20"/>
        <dgm:constr type="w" for="ch" forName="centerShape" refType="w"/>
        <dgm:constr type="w" for="ch" forName="node" refType="w" refFor="ch" refForName="centerShape" fact="1.5"/>
        <dgm:constr type="sibSp" refType="w" refFor="ch" refForName="centerShape" op="equ" fact="0.08"/>
        <dgm:constr type="primFontSz" for="des" forName="parentNode" op="equ" val="65"/>
        <dgm:constr type="secFontSz" for="des" forName="childNode" op="equ" val="65"/>
      </dgm:constrLst>
      <dgm:ruleLst/>
      <dgm:choose name="Name13">
        <dgm:if name="Name14" axis="ch" ptType="node" hideLastTrans="0" func="cnt" op="gte" val="1">
          <dgm:layoutNode name="centerShape" styleLbl="node0">
            <dgm:alg type="composite"/>
            <dgm:shape xmlns:r="http://schemas.openxmlformats.org/officeDocument/2006/relationships" r:blip="">
              <dgm:adjLst/>
            </dgm:shape>
            <dgm:presOf axis="ch" ptType="node" cnt="1"/>
            <dgm:constrLst>
              <dgm:constr type="w" for="ch" forName="connSite" refType="w" fact="0.7"/>
              <dgm:constr type="h" for="ch" forName="connSite" refType="w" fact="0.7"/>
              <dgm:constr type="ctrX" for="ch" forName="connSite" refType="w" fact="0.5"/>
              <dgm:constr type="ctrY" for="ch" forName="connSite" refType="h" fact="0.5"/>
              <dgm:constr type="w" for="ch" forName="visible" refType="w"/>
              <dgm:constr type="h" for="ch" forName="visible" refType="w"/>
              <dgm:constr type="ctrX" for="ch" forName="visible" refType="w" fact="0.5"/>
              <dgm:constr type="ctrY" for="ch" forName="visible" refType="h" fact="0.5"/>
            </dgm:constrLst>
            <dgm:ruleLst/>
            <dgm:layoutNode name="connSite">
              <dgm:alg type="sp"/>
              <dgm:shape xmlns:r="http://schemas.openxmlformats.org/officeDocument/2006/relationships" type="ellipse" r:blip="" hideGeom="1">
                <dgm:adjLst/>
              </dgm:shape>
              <dgm:presOf/>
              <dgm:constrLst/>
              <dgm:ruleLst/>
            </dgm:layoutNode>
            <dgm:layoutNode name="visible">
              <dgm:alg type="sp"/>
              <dgm:shape xmlns:r="http://schemas.openxmlformats.org/officeDocument/2006/relationships" type="ellipse" r:blip="" blipPhldr="1">
                <dgm:adjLst/>
              </dgm:shape>
              <dgm:presOf/>
              <dgm:constrLst/>
              <dgm:ruleLst/>
            </dgm:layoutNode>
          </dgm:layoutNode>
        </dgm:if>
        <dgm:else name="Name15"/>
      </dgm:choose>
      <dgm:forEach name="Name16" axis="ch">
        <dgm:forEach name="Name17" axis="self" ptType="node">
          <dgm:layoutNode name="node">
            <dgm:alg type="composite"/>
            <dgm:shape xmlns:r="http://schemas.openxmlformats.org/officeDocument/2006/relationships" r:blip="">
              <dgm:adjLst/>
            </dgm:shape>
            <dgm:presOf/>
            <dgm:choose name="Name18">
              <dgm:if name="Name19" func="var" arg="dir" op="equ" val="norm">
                <dgm:constrLst>
                  <dgm:constr type="t" for="ch" forName="parentNode"/>
                  <dgm:constr type="l" for="ch" forName="parentNode"/>
                  <dgm:constr type="w" for="ch" forName="parentNode" refType="w" fact="0.4"/>
                  <dgm:constr type="h" for="ch" forName="parentNode" refType="w" refFor="ch" refForName="parentNode" op="equ"/>
                  <dgm:constr type="ctrY" for="ch" forName="childNode" refType="h" refFor="ch" refForName="parentNode" fact="0.5"/>
                  <dgm:constr type="l" for="ch" forName="childNode" refType="w" refFor="ch" refForName="parentNode" op="equ" fact="1.1"/>
                  <dgm:constr type="w" for="ch" forName="childNode" refType="w" fact="0.6"/>
                  <dgm:constr type="h" for="ch" forName="childNode" refType="h" refFor="ch" refForName="parentNode"/>
                </dgm:constrLst>
              </dgm:if>
              <dgm:else name="Name20">
                <dgm:constrLst>
                  <dgm:constr type="t" for="ch" forName="parentNode"/>
                  <dgm:constr type="r" for="ch" forName="parentNode" refType="w"/>
                  <dgm:constr type="w" for="ch" forName="parentNode" refType="w" fact="0.4"/>
                  <dgm:constr type="h" for="ch" forName="parentNode" refType="w" refFor="ch" refForName="parentNode" op="equ"/>
                  <dgm:constr type="ctrY" for="ch" forName="childNode" refType="h" refFor="ch" refForName="parentNode" fact="0.5"/>
                  <dgm:constr type="l" for="ch" forName="childNode"/>
                  <dgm:constr type="w" for="ch" forName="childNode" refType="w" fact="0.6"/>
                  <dgm:constr type="h" for="ch" forName="childNode" refType="h" refFor="ch" refForName="parentNode"/>
                </dgm:constrLst>
              </dgm:else>
            </dgm:choose>
            <dgm:ruleLst/>
            <dgm:layoutNode name="parentNode" styleLbl="node1">
              <dgm:varLst>
                <dgm:chMax val="1"/>
                <dgm:bulletEnabled val="1"/>
              </dgm:varLst>
              <dgm:alg type="tx"/>
              <dgm:shape xmlns:r="http://schemas.openxmlformats.org/officeDocument/2006/relationships" type="ellipse" r:blip="">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childNode" styleLbl="revTx" moveWith="parentNode">
              <dgm:varLst>
                <dgm:bulletEnabled val="1"/>
              </dgm:varLst>
              <dgm:alg type="tx">
                <dgm:param type="txAnchorVertCh" val="mid"/>
                <dgm:param type="stBulletLvl" val="1"/>
              </dgm:alg>
              <dgm:choose name="Name21">
                <dgm:if name="Name22" axis="ch" ptType="node" func="cnt" op="gte" val="1">
                  <dgm:shape xmlns:r="http://schemas.openxmlformats.org/officeDocument/2006/relationships" type="rect" r:blip="">
                    <dgm:adjLst/>
                  </dgm:shape>
                </dgm:if>
                <dgm:else name="Name23">
                  <dgm:shape xmlns:r="http://schemas.openxmlformats.org/officeDocument/2006/relationships" type="rect" r:blip="" hideGeom="1">
                    <dgm:adjLst/>
                  </dgm:shape>
                </dgm:else>
              </dgm:choose>
              <dgm:presOf axis="des" ptType="node"/>
              <dgm:constrLst>
                <dgm:constr type="tMarg"/>
                <dgm:constr type="bMarg"/>
                <dgm:constr type="lMarg"/>
                <dgm:constr type="rMarg"/>
              </dgm:constrLst>
              <dgm:ruleLst>
                <dgm:rule type="secFontSz" val="5" fact="NaN" max="NaN"/>
              </dgm:ruleLst>
            </dgm:layoutNode>
          </dgm:layoutNode>
        </dgm:forEach>
        <dgm:forEach name="Name24" axis="self" ptType="parTrans" cnt="1">
          <dgm:layoutNode name="Name25">
            <dgm:alg type="conn">
              <dgm:param type="dim" val="1D"/>
              <dgm:param type="endSty" val="noArr"/>
              <dgm:param type="begPts" val="auto"/>
              <dgm:param type="endPts" val="auto"/>
              <dgm:param type="srcNode" val="connSite"/>
              <dgm:param type="dstNode" val="parentNode"/>
            </dgm:alg>
            <dgm:shape xmlns:r="http://schemas.openxmlformats.org/officeDocument/2006/relationships" type="conn" r:blip="" zOrderOff="-99">
              <dgm:adjLst/>
            </dgm:shape>
            <dgm:presOf axis="self"/>
            <dgm:constrLst>
              <dgm:constr type="connDist"/>
              <dgm:constr type="w" val="1"/>
              <dgm:constr type="h" val="5"/>
              <dgm:constr type="begPad"/>
              <dgm:constr type="endPad"/>
            </dgm:constrLst>
            <dgm:ruleLst/>
          </dgm:layoutNode>
        </dgm:forEach>
      </dgm:forEach>
    </dgm:layoutNode>
  </dgm:layoutNode>
</dgm:layoutDef>
</file>

<file path=ppt/diagrams/layout2.xml><?xml version="1.0" encoding="utf-8"?>
<dgm:layoutDef xmlns:dgm="http://schemas.openxmlformats.org/drawingml/2006/diagram" xmlns:a="http://schemas.openxmlformats.org/drawingml/2006/main" uniqueId="urn:microsoft.com/office/officeart/2005/8/layout/cycle8">
  <dgm:title val=""/>
  <dgm:desc val=""/>
  <dgm:catLst>
    <dgm:cat type="cycle" pri="7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 modelId="5"/>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clrData>
  <dgm:layoutNode name="compositeShape">
    <dgm:varLst>
      <dgm:chMax val="7"/>
      <dgm:dir/>
      <dgm:resizeHandles val="exact"/>
    </dgm:varLst>
    <dgm:alg type="composite">
      <dgm:param type="horzAlign" val="ctr"/>
      <dgm:param type="vertAlign" val="mid"/>
      <dgm:param type="ar" val="1"/>
    </dgm:alg>
    <dgm:shape xmlns:r="http://schemas.openxmlformats.org/officeDocument/2006/relationships" r:blip="">
      <dgm:adjLst/>
    </dgm:shape>
    <dgm:presOf/>
    <dgm:choose name="Name0">
      <dgm:if name="Name1" axis="ch" ptType="node" func="cnt" op="equ" val="1">
        <dgm:constrLst>
          <dgm:constr type="l" for="ch" forName="wedge1" refType="w" fact="0.08"/>
          <dgm:constr type="t" for="ch" forName="wedge1" refType="w" fact="0.08"/>
          <dgm:constr type="w" for="ch" forName="wedge1" refType="w" fact="0.84"/>
          <dgm:constr type="h" for="ch" forName="wedge1" refType="h" fact="0.84"/>
          <dgm:constr type="l" for="ch" forName="dummy1a" refType="w" fact="0.5"/>
          <dgm:constr type="t" for="ch" forName="dummy1a" refType="h" fact="0.08"/>
          <dgm:constr type="l" for="ch" forName="dummy1b" refType="w" fact="0.5"/>
          <dgm:constr type="t" for="ch" forName="dummy1b" refType="h" fact="0.08"/>
          <dgm:constr type="l" for="ch" forName="wedge1Tx" refType="w" fact="0.22"/>
          <dgm:constr type="t" for="ch" forName="wedge1Tx" refType="h" fact="0.22"/>
          <dgm:constr type="w" for="ch" forName="wedge1Tx" refType="w" fact="0.56"/>
          <dgm:constr type="h" for="ch" forName="wedge1Tx" refType="h" fact="0.56"/>
          <dgm:constr type="h" for="ch" forName="arrowWedge1single" refType="w" fact="0.08"/>
          <dgm:constr type="diam" for="ch" forName="arrowWedge1single" refType="w" fact="0.84"/>
          <dgm:constr type="l" for="ch" forName="arrowWedge1single" refType="w" fact="0.5"/>
          <dgm:constr type="t" for="ch" forName="arrowWedge1single" refType="w" fact="0.5"/>
          <dgm:constr type="primFontSz" for="ch" ptType="node" op="equ"/>
        </dgm:constrLst>
      </dgm:if>
      <dgm:if name="Name2" axis="ch" ptType="node" func="cnt" op="equ" val="2">
        <dgm:constrLst>
          <dgm:constr type="l" for="ch" forName="wedge1" refType="w" fact="0.1"/>
          <dgm:constr type="t" for="ch" forName="wedge1" refType="w" fact="0.08"/>
          <dgm:constr type="w" for="ch" forName="wedge1" refType="w" fact="0.84"/>
          <dgm:constr type="h" for="ch" forName="wedge1" refType="h" fact="0.84"/>
          <dgm:constr type="l" for="ch" forName="dummy1a" refType="w" fact="0.52"/>
          <dgm:constr type="t" for="ch" forName="dummy1a" refType="h" fact="0.08"/>
          <dgm:constr type="l" for="ch" forName="dummy1b" refType="w" fact="0.52"/>
          <dgm:constr type="t" for="ch" forName="dummy1b" refType="h" fact="0.92"/>
          <dgm:constr type="l" for="ch" forName="wedge1Tx" refType="w" fact="0.559"/>
          <dgm:constr type="t" for="ch" forName="wedge1Tx" refType="h" fact="0.3"/>
          <dgm:constr type="w" for="ch" forName="wedge1Tx" refType="w" fact="0.3"/>
          <dgm:constr type="h" for="ch" forName="wedge1Tx" refType="h" fact="0.4"/>
          <dgm:constr type="l" for="ch" forName="wedge2" refType="w" fact="0.06"/>
          <dgm:constr type="t" for="ch" forName="wedge2" refType="w" fact="0.08"/>
          <dgm:constr type="w" for="ch" forName="wedge2" refType="w" fact="0.84"/>
          <dgm:constr type="h" for="ch" forName="wedge2" refType="h" fact="0.84"/>
          <dgm:constr type="l" for="ch" forName="dummy2a" refType="w" fact="0.48"/>
          <dgm:constr type="t" for="ch" forName="dummy2a" refType="h" fact="0.92"/>
          <dgm:constr type="l" for="ch" forName="dummy2b" refType="w" fact="0.48"/>
          <dgm:constr type="t" for="ch" forName="dummy2b" refType="h" fact="0.08"/>
          <dgm:constr type="r" for="ch" forName="wedge2Tx" refType="w" fact="0.441"/>
          <dgm:constr type="t" for="ch" forName="wedge2Tx" refType="h" fact="0.3"/>
          <dgm:constr type="w" for="ch" forName="wedge2Tx" refType="w" fact="0.3"/>
          <dgm:constr type="h" for="ch" forName="wedge2Tx" refType="h" fact="0.4"/>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primFontSz" for="ch" ptType="node" op="equ"/>
        </dgm:constrLst>
      </dgm:if>
      <dgm:if name="Name3" axis="ch" ptType="node" func="cnt" op="equ" val="3">
        <dgm:constrLst>
          <dgm:constr type="l" for="ch" forName="wedge1" refType="w" fact="0.0973"/>
          <dgm:constr type="t" for="ch" forName="wedge1" refType="w" fact="0.07"/>
          <dgm:constr type="w" for="ch" forName="wedge1" refType="w" fact="0.84"/>
          <dgm:constr type="h" for="ch" forName="wedge1" refType="h" fact="0.84"/>
          <dgm:constr type="l" for="ch" forName="dummy1a" refType="w" fact="0.5173"/>
          <dgm:constr type="t" for="ch" forName="dummy1a" refType="h" fact="0.07"/>
          <dgm:constr type="l" for="ch" forName="dummy1b" refType="w" fact="0.8811"/>
          <dgm:constr type="t" for="ch" forName="dummy1b" refType="h" fact="0.7"/>
          <dgm:constr type="l" for="ch" forName="wedge1Tx" refType="w" fact="0.54"/>
          <dgm:constr type="t" for="ch" forName="wedge1Tx" refType="h" fact="0.248"/>
          <dgm:constr type="w" for="ch" forName="wedge1Tx" refType="w" fact="0.3"/>
          <dgm:constr type="h" for="ch" forName="wedge1Tx" refType="h" fact="0.25"/>
          <dgm:constr type="l" for="ch" forName="wedge2" refType="w" fact="0.08"/>
          <dgm:constr type="t" for="ch" forName="wedge2" refType="w" fact="0.1"/>
          <dgm:constr type="w" for="ch" forName="wedge2" refType="w" fact="0.84"/>
          <dgm:constr type="h" for="ch" forName="wedge2" refType="h" fact="0.84"/>
          <dgm:constr type="l" for="ch" forName="dummy2a" refType="w" fact="0.8637"/>
          <dgm:constr type="t" for="ch" forName="dummy2a" refType="h" fact="0.73"/>
          <dgm:constr type="l" for="ch" forName="dummy2b" refType="w" fact="0.1363"/>
          <dgm:constr type="t" for="ch" forName="dummy2b" refType="h" fact="0.73"/>
          <dgm:constr type="l" for="ch" forName="wedge2Tx" refType="w" fact="0.28"/>
          <dgm:constr type="t" for="ch" forName="wedge2Tx" refType="h" fact="0.645"/>
          <dgm:constr type="w" for="ch" forName="wedge2Tx" refType="w" fact="0.45"/>
          <dgm:constr type="h" for="ch" forName="wedge2Tx" refType="h" fact="0.22"/>
          <dgm:constr type="l" for="ch" forName="wedge3" refType="w" fact="0.0627"/>
          <dgm:constr type="t" for="ch" forName="wedge3" refType="w" fact="0.07"/>
          <dgm:constr type="w" for="ch" forName="wedge3" refType="w" fact="0.84"/>
          <dgm:constr type="h" for="ch" forName="wedge3" refType="h" fact="0.84"/>
          <dgm:constr type="l" for="ch" forName="dummy3a" refType="w" fact="0.1189"/>
          <dgm:constr type="t" for="ch" forName="dummy3a" refType="h" fact="0.7"/>
          <dgm:constr type="l" for="ch" forName="dummy3b" refType="w" fact="0.4827"/>
          <dgm:constr type="t" for="ch" forName="dummy3b" refType="h" fact="0.07"/>
          <dgm:constr type="r" for="ch" forName="wedge3Tx" refType="w" fact="0.46"/>
          <dgm:constr type="t" for="ch" forName="wedge3Tx" refType="h" fact="0.248"/>
          <dgm:constr type="w" for="ch" forName="wedge3Tx" refType="w" fact="0.3"/>
          <dgm:constr type="h" for="ch" forName="wedge3Tx" refType="h" fact="0.25"/>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primFontSz" for="ch" ptType="node" op="equ"/>
        </dgm:constrLst>
      </dgm:if>
      <dgm:if name="Name4" axis="ch" ptType="node" func="cnt" op="equ" val="4">
        <dgm:constrLst>
          <dgm:constr type="l" for="ch" forName="wedge1" refType="w" fact="0.0941"/>
          <dgm:constr type="t" for="ch" forName="wedge1" refType="w" fact="0.0659"/>
          <dgm:constr type="w" for="ch" forName="wedge1" refType="w" fact="0.84"/>
          <dgm:constr type="h" for="ch" forName="wedge1" refType="h" fact="0.84"/>
          <dgm:constr type="l" for="ch" forName="dummy1a" refType="w" fact="0.5141"/>
          <dgm:constr type="t" for="ch" forName="dummy1a" refType="h" fact="0.0659"/>
          <dgm:constr type="l" for="ch" forName="dummy1b" refType="w" fact="0.9341"/>
          <dgm:constr type="t" for="ch" forName="dummy1b" refType="h" fact="0.4859"/>
          <dgm:constr type="l" for="ch" forName="wedge1Tx" refType="w" fact="0.54"/>
          <dgm:constr type="t" for="ch" forName="wedge1Tx" refType="h" fact="0.24"/>
          <dgm:constr type="w" for="ch" forName="wedge1Tx" refType="w" fact="0.31"/>
          <dgm:constr type="h" for="ch" forName="wedge1Tx" refType="h" fact="0.23"/>
          <dgm:constr type="l" for="ch" forName="wedge2" refType="w" fact="0.0941"/>
          <dgm:constr type="t" for="ch" forName="wedge2" refType="w" fact="0.0941"/>
          <dgm:constr type="w" for="ch" forName="wedge2" refType="w" fact="0.84"/>
          <dgm:constr type="h" for="ch" forName="wedge2" refType="h" fact="0.84"/>
          <dgm:constr type="l" for="ch" forName="dummy2a" refType="w" fact="0.9341"/>
          <dgm:constr type="t" for="ch" forName="dummy2a" refType="h" fact="0.5141"/>
          <dgm:constr type="l" for="ch" forName="dummy2b" refType="w" fact="0.5141"/>
          <dgm:constr type="t" for="ch" forName="dummy2b" refType="h" fact="0.9341"/>
          <dgm:constr type="l" for="ch" forName="wedge2Tx" refType="w" fact="0.54"/>
          <dgm:constr type="t" for="ch" forName="wedge2Tx" refType="h" fact="0.53"/>
          <dgm:constr type="w" for="ch" forName="wedge2Tx" refType="w" fact="0.31"/>
          <dgm:constr type="h" for="ch" forName="wedge2Tx" refType="h" fact="0.23"/>
          <dgm:constr type="l" for="ch" forName="wedge3" refType="w" fact="0.0659"/>
          <dgm:constr type="t" for="ch" forName="wedge3" refType="w" fact="0.0941"/>
          <dgm:constr type="w" for="ch" forName="wedge3" refType="w" fact="0.84"/>
          <dgm:constr type="h" for="ch" forName="wedge3" refType="h" fact="0.84"/>
          <dgm:constr type="l" for="ch" forName="dummy3a" refType="w" fact="0.4859"/>
          <dgm:constr type="t" for="ch" forName="dummy3a" refType="h" fact="0.9341"/>
          <dgm:constr type="l" for="ch" forName="dummy3b" refType="w" fact="0.0659"/>
          <dgm:constr type="t" for="ch" forName="dummy3b" refType="h" fact="0.5141"/>
          <dgm:constr type="r" for="ch" forName="wedge3Tx" refType="w" fact="0.46"/>
          <dgm:constr type="t" for="ch" forName="wedge3Tx" refType="h" fact="0.53"/>
          <dgm:constr type="w" for="ch" forName="wedge3Tx" refType="w" fact="0.31"/>
          <dgm:constr type="h" for="ch" forName="wedge3Tx" refType="h" fact="0.23"/>
          <dgm:constr type="l" for="ch" forName="wedge4" refType="w" fact="0.0659"/>
          <dgm:constr type="t" for="ch" forName="wedge4" refType="h" fact="0.0659"/>
          <dgm:constr type="w" for="ch" forName="wedge4" refType="w" fact="0.84"/>
          <dgm:constr type="h" for="ch" forName="wedge4" refType="h" fact="0.84"/>
          <dgm:constr type="l" for="ch" forName="dummy4a" refType="w" fact="0.0659"/>
          <dgm:constr type="t" for="ch" forName="dummy4a" refType="h" fact="0.4859"/>
          <dgm:constr type="l" for="ch" forName="dummy4b" refType="w" fact="0.4859"/>
          <dgm:constr type="t" for="ch" forName="dummy4b" refType="h" fact="0.0659"/>
          <dgm:constr type="r" for="ch" forName="wedge4Tx" refType="w" fact="0.46"/>
          <dgm:constr type="t" for="ch" forName="wedge4Tx" refType="h" fact="0.24"/>
          <dgm:constr type="w" for="ch" forName="wedge4Tx" refType="w" fact="0.31"/>
          <dgm:constr type="h" for="ch" forName="wedge4Tx" refType="h" fact="0.23"/>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primFontSz" for="ch" ptType="node" op="equ"/>
        </dgm:constrLst>
      </dgm:if>
      <dgm:if name="Name5" axis="ch" ptType="node" func="cnt" op="equ" val="5">
        <dgm:constrLst>
          <dgm:constr type="l" for="ch" forName="wedge1" refType="w" fact="0.0918"/>
          <dgm:constr type="t" for="ch" forName="wedge1" refType="w" fact="0.0638"/>
          <dgm:constr type="w" for="ch" forName="wedge1" refType="w" fact="0.84"/>
          <dgm:constr type="h" for="ch" forName="wedge1" refType="h" fact="0.84"/>
          <dgm:constr type="l" for="ch" forName="dummy1a" refType="w" fact="0.5118"/>
          <dgm:constr type="t" for="ch" forName="dummy1a" refType="h" fact="0.0638"/>
          <dgm:constr type="l" for="ch" forName="dummy1b" refType="w" fact="0.9112"/>
          <dgm:constr type="t" for="ch" forName="dummy1b" refType="h" fact="0.354"/>
          <dgm:constr type="l" for="ch" forName="wedge1Tx" refType="w" fact="0.53"/>
          <dgm:constr type="t" for="ch" forName="wedge1Tx" refType="h" fact="0.205"/>
          <dgm:constr type="w" for="ch" forName="wedge1Tx" refType="w" fact="0.27"/>
          <dgm:constr type="h" for="ch" forName="wedge1Tx" refType="h" fact="0.18"/>
          <dgm:constr type="l" for="ch" forName="wedge2" refType="w" fact="0.099"/>
          <dgm:constr type="t" for="ch" forName="wedge2" refType="w" fact="0.0862"/>
          <dgm:constr type="w" for="ch" forName="wedge2" refType="w" fact="0.84"/>
          <dgm:constr type="h" for="ch" forName="wedge2" refType="h" fact="0.84"/>
          <dgm:constr type="l" for="ch" forName="dummy2a" refType="w" fact="0.9185"/>
          <dgm:constr type="t" for="ch" forName="dummy2a" refType="h" fact="0.3764"/>
          <dgm:constr type="l" for="ch" forName="dummy2b" refType="w" fact="0.7659"/>
          <dgm:constr type="t" for="ch" forName="dummy2b" refType="h" fact="0.846"/>
          <dgm:constr type="l" for="ch" forName="wedge2Tx" refType="w" fact="0.64"/>
          <dgm:constr type="t" for="ch" forName="wedge2Tx" refType="h" fact="0.47"/>
          <dgm:constr type="w" for="ch" forName="wedge2Tx" refType="w" fact="0.25"/>
          <dgm:constr type="h" for="ch" forName="wedge2Tx" refType="h" fact="0.2"/>
          <dgm:constr type="l" for="ch" forName="wedge3" refType="w" fact="0.08"/>
          <dgm:constr type="t" for="ch" forName="wedge3" refType="w" fact="0.1"/>
          <dgm:constr type="w" for="ch" forName="wedge3" refType="w" fact="0.84"/>
          <dgm:constr type="h" for="ch" forName="wedge3" refType="h" fact="0.84"/>
          <dgm:constr type="l" for="ch" forName="dummy3a" refType="w" fact="0.7469"/>
          <dgm:constr type="t" for="ch" forName="dummy3a" refType="h" fact="0.8598"/>
          <dgm:constr type="l" for="ch" forName="dummy3b" refType="w" fact="0.2531"/>
          <dgm:constr type="t" for="ch" forName="dummy3b" refType="h" fact="0.8598"/>
          <dgm:constr type="l" for="ch" forName="wedge3Tx" refType="w" fact="0.38"/>
          <dgm:constr type="t" for="ch" forName="wedge3Tx" refType="h" fact="0.69"/>
          <dgm:constr type="w" for="ch" forName="wedge3Tx" refType="w" fact="0.24"/>
          <dgm:constr type="h" for="ch" forName="wedge3Tx" refType="h" fact="0.22"/>
          <dgm:constr type="l" for="ch" forName="wedge4" refType="w" fact="0.061"/>
          <dgm:constr type="t" for="ch" forName="wedge4" refType="h" fact="0.0862"/>
          <dgm:constr type="w" for="ch" forName="wedge4" refType="w" fact="0.84"/>
          <dgm:constr type="h" for="ch" forName="wedge4" refType="h" fact="0.84"/>
          <dgm:constr type="l" for="ch" forName="dummy4a" refType="w" fact="0.2341"/>
          <dgm:constr type="t" for="ch" forName="dummy4a" refType="h" fact="0.846"/>
          <dgm:constr type="l" for="ch" forName="dummy4b" refType="w" fact="0.0815"/>
          <dgm:constr type="t" for="ch" forName="dummy4b" refType="h" fact="0.3764"/>
          <dgm:constr type="r" for="ch" forName="wedge4Tx" refType="w" fact="0.36"/>
          <dgm:constr type="t" for="ch" forName="wedge4Tx" refType="h" fact="0.47"/>
          <dgm:constr type="w" for="ch" forName="wedge4Tx" refType="w" fact="0.25"/>
          <dgm:constr type="h" for="ch" forName="wedge4Tx" refType="h" fact="0.2"/>
          <dgm:constr type="l" for="ch" forName="wedge5" refType="w" fact="0.0682"/>
          <dgm:constr type="t" for="ch" forName="wedge5" refType="h" fact="0.0638"/>
          <dgm:constr type="w" for="ch" forName="wedge5" refType="w" fact="0.84"/>
          <dgm:constr type="h" for="ch" forName="wedge5" refType="h" fact="0.84"/>
          <dgm:constr type="l" for="ch" forName="dummy5a" refType="w" fact="0.0888"/>
          <dgm:constr type="t" for="ch" forName="dummy5a" refType="h" fact="0.354"/>
          <dgm:constr type="l" for="ch" forName="dummy5b" refType="w" fact="0.4882"/>
          <dgm:constr type="t" for="ch" forName="dummy5b" refType="h" fact="0.0638"/>
          <dgm:constr type="r" for="ch" forName="wedge5Tx" refType="w" fact="0.47"/>
          <dgm:constr type="t" for="ch" forName="wedge5Tx" refType="h" fact="0.205"/>
          <dgm:constr type="w" for="ch" forName="wedge5Tx" refType="w" fact="0.27"/>
          <dgm:constr type="h" for="ch" forName="wedge5Tx" refType="h" fact="0.18"/>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primFontSz" for="ch" ptType="node" op="equ"/>
        </dgm:constrLst>
      </dgm:if>
      <dgm:if name="Name6" axis="ch" ptType="node" func="cnt" op="equ" val="6">
        <dgm:constrLst>
          <dgm:constr type="l" for="ch" forName="wedge1" refType="w" fact="0.09"/>
          <dgm:constr type="t" for="ch" forName="wedge1" refType="w" fact="0.0627"/>
          <dgm:constr type="w" for="ch" forName="wedge1" refType="w" fact="0.84"/>
          <dgm:constr type="h" for="ch" forName="wedge1" refType="h" fact="0.84"/>
          <dgm:constr type="l" for="ch" forName="dummy1a" refType="w" fact="0.51"/>
          <dgm:constr type="t" for="ch" forName="dummy1a" refType="h" fact="0.0627"/>
          <dgm:constr type="l" for="ch" forName="dummy1b" refType="w" fact="0.8737"/>
          <dgm:constr type="t" for="ch" forName="dummy1b" refType="h" fact="0.2727"/>
          <dgm:constr type="l" for="ch" forName="wedge1Tx" refType="w" fact="0.53"/>
          <dgm:constr type="t" for="ch" forName="wedge1Tx" refType="h" fact="0.17"/>
          <dgm:constr type="w" for="ch" forName="wedge1Tx" refType="w" fact="0.22"/>
          <dgm:constr type="h" for="ch" forName="wedge1Tx" refType="h" fact="0.17"/>
          <dgm:constr type="l" for="ch" forName="wedge2" refType="w" fact="0.1"/>
          <dgm:constr type="t" for="ch" forName="wedge2" refType="w" fact="0.08"/>
          <dgm:constr type="w" for="ch" forName="wedge2" refType="w" fact="0.84"/>
          <dgm:constr type="h" for="ch" forName="wedge2" refType="h" fact="0.84"/>
          <dgm:constr type="l" for="ch" forName="dummy2a" refType="w" fact="0.8837"/>
          <dgm:constr type="t" for="ch" forName="dummy2a" refType="h" fact="0.29"/>
          <dgm:constr type="l" for="ch" forName="dummy2b" refType="w" fact="0.8837"/>
          <dgm:constr type="t" for="ch" forName="dummy2b" refType="h" fact="0.71"/>
          <dgm:constr type="l" for="ch" forName="wedge2Tx" refType="w" fact="0.67"/>
          <dgm:constr type="t" for="ch" forName="wedge2Tx" refType="h" fact="0.42"/>
          <dgm:constr type="w" for="ch" forName="wedge2Tx" refType="w" fact="0.23"/>
          <dgm:constr type="h" for="ch" forName="wedge2Tx" refType="h" fact="0.165"/>
          <dgm:constr type="l" for="ch" forName="wedge3" refType="w" fact="0.09"/>
          <dgm:constr type="t" for="ch" forName="wedge3" refType="w" fact="0.0973"/>
          <dgm:constr type="w" for="ch" forName="wedge3" refType="w" fact="0.84"/>
          <dgm:constr type="h" for="ch" forName="wedge3" refType="h" fact="0.84"/>
          <dgm:constr type="l" for="ch" forName="dummy3a" refType="w" fact="0.8737"/>
          <dgm:constr type="t" for="ch" forName="dummy3a" refType="h" fact="0.7273"/>
          <dgm:constr type="l" for="ch" forName="dummy3b" refType="w" fact="0.51"/>
          <dgm:constr type="t" for="ch" forName="dummy3b" refType="h" fact="0.9373"/>
          <dgm:constr type="l" for="ch" forName="wedge3Tx" refType="w" fact="0.53"/>
          <dgm:constr type="t" for="ch" forName="wedge3Tx" refType="h" fact="0.665"/>
          <dgm:constr type="w" for="ch" forName="wedge3Tx" refType="w" fact="0.22"/>
          <dgm:constr type="h" for="ch" forName="wedge3Tx" refType="h" fact="0.17"/>
          <dgm:constr type="l" for="ch" forName="wedge4" refType="w" fact="0.07"/>
          <dgm:constr type="t" for="ch" forName="wedge4" refType="h" fact="0.0973"/>
          <dgm:constr type="w" for="ch" forName="wedge4" refType="w" fact="0.84"/>
          <dgm:constr type="h" for="ch" forName="wedge4" refType="h" fact="0.84"/>
          <dgm:constr type="l" for="ch" forName="dummy4a" refType="w" fact="0.49"/>
          <dgm:constr type="t" for="ch" forName="dummy4a" refType="h" fact="0.9373"/>
          <dgm:constr type="l" for="ch" forName="dummy4b" refType="w" fact="0.1263"/>
          <dgm:constr type="t" for="ch" forName="dummy4b" refType="h" fact="0.7273"/>
          <dgm:constr type="r" for="ch" forName="wedge4Tx" refType="w" fact="0.47"/>
          <dgm:constr type="t" for="ch" forName="wedge4Tx" refType="h" fact="0.665"/>
          <dgm:constr type="w" for="ch" forName="wedge4Tx" refType="w" fact="0.22"/>
          <dgm:constr type="h" for="ch" forName="wedge4Tx" refType="h" fact="0.17"/>
          <dgm:constr type="l" for="ch" forName="wedge5" refType="w" fact="0.06"/>
          <dgm:constr type="t" for="ch" forName="wedge5" refType="h" fact="0.08"/>
          <dgm:constr type="w" for="ch" forName="wedge5" refType="w" fact="0.84"/>
          <dgm:constr type="h" for="ch" forName="wedge5" refType="h" fact="0.84"/>
          <dgm:constr type="l" for="ch" forName="dummy5a" refType="w" fact="0.1163"/>
          <dgm:constr type="t" for="ch" forName="dummy5a" refType="h" fact="0.71"/>
          <dgm:constr type="l" for="ch" forName="dummy5b" refType="w" fact="0.1163"/>
          <dgm:constr type="t" for="ch" forName="dummy5b" refType="h" fact="0.29"/>
          <dgm:constr type="r" for="ch" forName="wedge5Tx" refType="w" fact="0.33"/>
          <dgm:constr type="t" for="ch" forName="wedge5Tx" refType="h" fact="0.42"/>
          <dgm:constr type="w" for="ch" forName="wedge5Tx" refType="w" fact="0.23"/>
          <dgm:constr type="h" for="ch" forName="wedge5Tx" refType="h" fact="0.165"/>
          <dgm:constr type="l" for="ch" forName="wedge6" refType="w" fact="0.07"/>
          <dgm:constr type="t" for="ch" forName="wedge6" refType="h" fact="0.0627"/>
          <dgm:constr type="w" for="ch" forName="wedge6" refType="w" fact="0.84"/>
          <dgm:constr type="h" for="ch" forName="wedge6" refType="h" fact="0.84"/>
          <dgm:constr type="l" for="ch" forName="dummy6a" refType="w" fact="0.1263"/>
          <dgm:constr type="t" for="ch" forName="dummy6a" refType="h" fact="0.2727"/>
          <dgm:constr type="l" for="ch" forName="dummy6b" refType="w" fact="0.49"/>
          <dgm:constr type="t" for="ch" forName="dummy6b" refType="h" fact="0.0627"/>
          <dgm:constr type="r" for="ch" forName="wedge6Tx" refType="w" fact="0.47"/>
          <dgm:constr type="t" for="ch" forName="wedge6Tx" refType="h" fact="0.17"/>
          <dgm:constr type="w" for="ch" forName="wedge6Tx" refType="w" fact="0.22"/>
          <dgm:constr type="h" for="ch" forName="wedge6Tx" refType="h" fact="0.17"/>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h" for="ch" forName="arrowWedge6" refType="w" fact="0.08"/>
          <dgm:constr type="diam" for="ch" forName="arrowWedge6" refType="w" fact="0.84"/>
          <dgm:constr type="l" for="ch" forName="arrowWedge6" refType="w" fact="0.5"/>
          <dgm:constr type="t" for="ch" forName="arrowWedge6" refType="w" fact="0.5"/>
          <dgm:constr type="primFontSz" for="ch" ptType="node" op="equ"/>
        </dgm:constrLst>
      </dgm:if>
      <dgm:else name="Name7">
        <dgm:constrLst>
          <dgm:constr type="l" for="ch" forName="wedge1" refType="w" fact="0.0887"/>
          <dgm:constr type="t" for="ch" forName="wedge1" refType="w" fact="0.062"/>
          <dgm:constr type="w" for="ch" forName="wedge1" refType="w" fact="0.84"/>
          <dgm:constr type="h" for="ch" forName="wedge1" refType="h" fact="0.84"/>
          <dgm:constr type="l" for="ch" forName="dummy1a" refType="w" fact="0.5087"/>
          <dgm:constr type="t" for="ch" forName="dummy1a" refType="h" fact="0.062"/>
          <dgm:constr type="l" for="ch" forName="dummy1b" refType="w" fact="0.837"/>
          <dgm:constr type="t" for="ch" forName="dummy1b" refType="h" fact="0.2201"/>
          <dgm:constr type="l" for="ch" forName="wedge1Tx" refType="w" fact="0.53"/>
          <dgm:constr type="t" for="ch" forName="wedge1Tx" refType="h" fact="0.14"/>
          <dgm:constr type="w" for="ch" forName="wedge1Tx" refType="w" fact="0.2"/>
          <dgm:constr type="h" for="ch" forName="wedge1Tx" refType="h" fact="0.16"/>
          <dgm:constr type="l" for="ch" forName="wedge2" refType="w" fact="0.0995"/>
          <dgm:constr type="t" for="ch" forName="wedge2" refType="w" fact="0.0755"/>
          <dgm:constr type="w" for="ch" forName="wedge2" refType="w" fact="0.84"/>
          <dgm:constr type="h" for="ch" forName="wedge2" refType="h" fact="0.84"/>
          <dgm:constr type="l" for="ch" forName="dummy2a" refType="w" fact="0.8479"/>
          <dgm:constr type="t" for="ch" forName="dummy2a" refType="h" fact="0.2337"/>
          <dgm:constr type="l" for="ch" forName="dummy2b" refType="w" fact="0.929"/>
          <dgm:constr type="t" for="ch" forName="dummy2b" refType="h" fact="0.589"/>
          <dgm:constr type="l" for="ch" forName="wedge2Tx" refType="w" fact="0.67"/>
          <dgm:constr type="t" for="ch" forName="wedge2Tx" refType="h" fact="0.38"/>
          <dgm:constr type="w" for="ch" forName="wedge2Tx" refType="w" fact="0.23"/>
          <dgm:constr type="h" for="ch" forName="wedge2Tx" refType="h" fact="0.14"/>
          <dgm:constr type="l" for="ch" forName="wedge3" refType="w" fact="0.0956"/>
          <dgm:constr type="t" for="ch" forName="wedge3" refType="w" fact="0.0925"/>
          <dgm:constr type="w" for="ch" forName="wedge3" refType="w" fact="0.84"/>
          <dgm:constr type="h" for="ch" forName="wedge3" refType="h" fact="0.84"/>
          <dgm:constr type="l" for="ch" forName="dummy3a" refType="w" fact="0.9251"/>
          <dgm:constr type="t" for="ch" forName="dummy3a" refType="h" fact="0.6059"/>
          <dgm:constr type="l" for="ch" forName="dummy3b" refType="w" fact="0.6979"/>
          <dgm:constr type="t" for="ch" forName="dummy3b" refType="h" fact="0.8909"/>
          <dgm:constr type="l" for="ch" forName="wedge3Tx" refType="w" fact="0.635"/>
          <dgm:constr type="t" for="ch" forName="wedge3Tx" refType="h" fact="0.59"/>
          <dgm:constr type="w" for="ch" forName="wedge3Tx" refType="w" fact="0.2"/>
          <dgm:constr type="h" for="ch" forName="wedge3Tx" refType="h" fact="0.155"/>
          <dgm:constr type="l" for="ch" forName="wedge4" refType="w" fact="0.08"/>
          <dgm:constr type="t" for="ch" forName="wedge4" refType="h" fact="0.1"/>
          <dgm:constr type="w" for="ch" forName="wedge4" refType="w" fact="0.84"/>
          <dgm:constr type="h" for="ch" forName="wedge4" refType="h" fact="0.84"/>
          <dgm:constr type="l" for="ch" forName="dummy4a" refType="w" fact="0.6822"/>
          <dgm:constr type="t" for="ch" forName="dummy4a" refType="h" fact="0.8984"/>
          <dgm:constr type="l" for="ch" forName="dummy4b" refType="w" fact="0.3178"/>
          <dgm:constr type="t" for="ch" forName="dummy4b" refType="h" fact="0.8984"/>
          <dgm:constr type="l" for="ch" forName="wedge4Tx" refType="w" fact="0.4025"/>
          <dgm:constr type="t" for="ch" forName="wedge4Tx" refType="h" fact="0.76"/>
          <dgm:constr type="w" for="ch" forName="wedge4Tx" refType="w" fact="0.195"/>
          <dgm:constr type="h" for="ch" forName="wedge4Tx" refType="h" fact="0.14"/>
          <dgm:constr type="l" for="ch" forName="wedge5" refType="w" fact="0.0644"/>
          <dgm:constr type="t" for="ch" forName="wedge5" refType="h" fact="0.0925"/>
          <dgm:constr type="w" for="ch" forName="wedge5" refType="w" fact="0.84"/>
          <dgm:constr type="h" for="ch" forName="wedge5" refType="h" fact="0.84"/>
          <dgm:constr type="l" for="ch" forName="dummy5a" refType="w" fact="0.3021"/>
          <dgm:constr type="t" for="ch" forName="dummy5a" refType="h" fact="0.8909"/>
          <dgm:constr type="l" for="ch" forName="dummy5b" refType="w" fact="0.0749"/>
          <dgm:constr type="t" for="ch" forName="dummy5b" refType="h" fact="0.6059"/>
          <dgm:constr type="r" for="ch" forName="wedge5Tx" refType="w" fact="0.365"/>
          <dgm:constr type="t" for="ch" forName="wedge5Tx" refType="h" fact="0.59"/>
          <dgm:constr type="w" for="ch" forName="wedge5Tx" refType="w" fact="0.2"/>
          <dgm:constr type="h" for="ch" forName="wedge5Tx" refType="h" fact="0.155"/>
          <dgm:constr type="l" for="ch" forName="wedge6" refType="w" fact="0.0605"/>
          <dgm:constr type="t" for="ch" forName="wedge6" refType="h" fact="0.0755"/>
          <dgm:constr type="w" for="ch" forName="wedge6" refType="w" fact="0.84"/>
          <dgm:constr type="h" for="ch" forName="wedge6" refType="h" fact="0.84"/>
          <dgm:constr type="l" for="ch" forName="dummy6a" refType="w" fact="0.071"/>
          <dgm:constr type="t" for="ch" forName="dummy6a" refType="h" fact="0.589"/>
          <dgm:constr type="l" for="ch" forName="dummy6b" refType="w" fact="0.1521"/>
          <dgm:constr type="t" for="ch" forName="dummy6b" refType="h" fact="0.2337"/>
          <dgm:constr type="r" for="ch" forName="wedge6Tx" refType="w" fact="0.33"/>
          <dgm:constr type="t" for="ch" forName="wedge6Tx" refType="h" fact="0.38"/>
          <dgm:constr type="w" for="ch" forName="wedge6Tx" refType="w" fact="0.23"/>
          <dgm:constr type="h" for="ch" forName="wedge6Tx" refType="h" fact="0.14"/>
          <dgm:constr type="l" for="ch" forName="wedge7" refType="w" fact="0.0713"/>
          <dgm:constr type="t" for="ch" forName="wedge7" refType="h" fact="0.062"/>
          <dgm:constr type="w" for="ch" forName="wedge7" refType="w" fact="0.84"/>
          <dgm:constr type="h" for="ch" forName="wedge7" refType="h" fact="0.84"/>
          <dgm:constr type="l" for="ch" forName="dummy7a" refType="w" fact="0.163"/>
          <dgm:constr type="t" for="ch" forName="dummy7a" refType="h" fact="0.2201"/>
          <dgm:constr type="l" for="ch" forName="dummy7b" refType="w" fact="0.4913"/>
          <dgm:constr type="t" for="ch" forName="dummy7b" refType="h" fact="0.062"/>
          <dgm:constr type="r" for="ch" forName="wedge7Tx" refType="w" fact="0.47"/>
          <dgm:constr type="t" for="ch" forName="wedge7Tx" refType="h" fact="0.14"/>
          <dgm:constr type="w" for="ch" forName="wedge7Tx" refType="w" fact="0.2"/>
          <dgm:constr type="h" for="ch" forName="wedge7Tx" refType="h" fact="0.16"/>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h" for="ch" forName="arrowWedge6" refType="w" fact="0.08"/>
          <dgm:constr type="diam" for="ch" forName="arrowWedge6" refType="w" fact="0.84"/>
          <dgm:constr type="l" for="ch" forName="arrowWedge6" refType="w" fact="0.5"/>
          <dgm:constr type="t" for="ch" forName="arrowWedge6" refType="w" fact="0.5"/>
          <dgm:constr type="h" for="ch" forName="arrowWedge7" refType="w" fact="0.08"/>
          <dgm:constr type="diam" for="ch" forName="arrowWedge7" refType="w" fact="0.84"/>
          <dgm:constr type="l" for="ch" forName="arrowWedge7" refType="w" fact="0.5"/>
          <dgm:constr type="t" for="ch" forName="arrowWedge7" refType="w" fact="0.5"/>
          <dgm:constr type="primFontSz" for="ch" ptType="node" op="equ"/>
        </dgm:constrLst>
      </dgm:else>
    </dgm:choose>
    <dgm:ruleLst/>
    <dgm:choose name="Name8">
      <dgm:if name="Name9" axis="ch" ptType="node" func="cnt" op="gte" val="1">
        <dgm:layoutNode name="wedge1">
          <dgm:alg type="sp"/>
          <dgm:choose name="Name10">
            <dgm:if name="Name11" axis="ch" ptType="node" func="cnt" op="equ" val="1">
              <dgm:shape xmlns:r="http://schemas.openxmlformats.org/officeDocument/2006/relationships" type="ellipse" r:blip="">
                <dgm:adjLst/>
              </dgm:shape>
            </dgm:if>
            <dgm:if name="Name12" axis="ch" ptType="node" func="cnt" op="equ" val="2">
              <dgm:shape xmlns:r="http://schemas.openxmlformats.org/officeDocument/2006/relationships" type="pie" r:blip="">
                <dgm:adjLst>
                  <dgm:adj idx="1" val="270"/>
                  <dgm:adj idx="2" val="90"/>
                </dgm:adjLst>
              </dgm:shape>
            </dgm:if>
            <dgm:if name="Name13" axis="ch" ptType="node" func="cnt" op="equ" val="3">
              <dgm:shape xmlns:r="http://schemas.openxmlformats.org/officeDocument/2006/relationships" type="pie" r:blip="">
                <dgm:adjLst>
                  <dgm:adj idx="1" val="270"/>
                  <dgm:adj idx="2" val="30"/>
                </dgm:adjLst>
              </dgm:shape>
            </dgm:if>
            <dgm:if name="Name14" axis="ch" ptType="node" func="cnt" op="equ" val="4">
              <dgm:shape xmlns:r="http://schemas.openxmlformats.org/officeDocument/2006/relationships" type="pie" r:blip="">
                <dgm:adjLst>
                  <dgm:adj idx="1" val="270"/>
                  <dgm:adj idx="2" val="0"/>
                </dgm:adjLst>
              </dgm:shape>
            </dgm:if>
            <dgm:if name="Name15" axis="ch" ptType="node" func="cnt" op="equ" val="5">
              <dgm:shape xmlns:r="http://schemas.openxmlformats.org/officeDocument/2006/relationships" type="pie" r:blip="">
                <dgm:adjLst>
                  <dgm:adj idx="1" val="270"/>
                  <dgm:adj idx="2" val="342"/>
                </dgm:adjLst>
              </dgm:shape>
            </dgm:if>
            <dgm:if name="Name16" axis="ch" ptType="node" func="cnt" op="equ" val="6">
              <dgm:shape xmlns:r="http://schemas.openxmlformats.org/officeDocument/2006/relationships" type="pie" r:blip="">
                <dgm:adjLst>
                  <dgm:adj idx="1" val="270"/>
                  <dgm:adj idx="2" val="330"/>
                </dgm:adjLst>
              </dgm:shape>
            </dgm:if>
            <dgm:else name="Name17">
              <dgm:shape xmlns:r="http://schemas.openxmlformats.org/officeDocument/2006/relationships" type="pie" r:blip="">
                <dgm:adjLst>
                  <dgm:adj idx="1" val="270"/>
                  <dgm:adj idx="2" val="321.4286"/>
                </dgm:adjLst>
              </dgm:shape>
            </dgm:else>
          </dgm:choose>
          <dgm:choose name="Name18">
            <dgm:if name="Name19" func="var" arg="dir" op="equ" val="norm">
              <dgm:presOf axis="ch desOrSelf" ptType="node node" st="1 1" cnt="1 0"/>
            </dgm:if>
            <dgm:else name="Name20">
              <dgm:choose name="Name21">
                <dgm:if name="Name22" axis="ch" ptType="node" func="cnt" op="equ" val="1">
                  <dgm:presOf axis="ch desOrSelf" ptType="node node" st="1 1" cnt="1 0"/>
                </dgm:if>
                <dgm:if name="Name23" axis="ch" ptType="node" func="cnt" op="equ" val="2">
                  <dgm:presOf axis="ch desOrSelf" ptType="node node" st="2 1" cnt="1 0"/>
                </dgm:if>
                <dgm:if name="Name24" axis="ch" ptType="node" func="cnt" op="equ" val="3">
                  <dgm:presOf axis="ch desOrSelf" ptType="node node" st="3 1" cnt="1 0"/>
                </dgm:if>
                <dgm:if name="Name25" axis="ch" ptType="node" func="cnt" op="equ" val="4">
                  <dgm:presOf axis="ch desOrSelf" ptType="node node" st="4 1" cnt="1 0"/>
                </dgm:if>
                <dgm:if name="Name26" axis="ch" ptType="node" func="cnt" op="equ" val="5">
                  <dgm:presOf axis="ch desOrSelf" ptType="node node" st="5 1" cnt="1 0"/>
                </dgm:if>
                <dgm:if name="Name27" axis="ch" ptType="node" func="cnt" op="equ" val="6">
                  <dgm:presOf axis="ch desOrSelf" ptType="node node" st="6 1" cnt="1 0"/>
                </dgm:if>
                <dgm:else name="Name28">
                  <dgm:presOf axis="ch desOrSelf" ptType="node node" st="7 1" cnt="1 0"/>
                </dgm:else>
              </dgm:choose>
            </dgm:else>
          </dgm:choose>
          <dgm:constrLst/>
          <dgm:ruleLst/>
        </dgm:layoutNode>
        <dgm:layoutNode name="dummy1a" moveWith="wedge1">
          <dgm:alg type="sp"/>
          <dgm:shape xmlns:r="http://schemas.openxmlformats.org/officeDocument/2006/relationships" r:blip="">
            <dgm:adjLst/>
          </dgm:shape>
          <dgm:presOf/>
          <dgm:constrLst>
            <dgm:constr type="w" val="1"/>
            <dgm:constr type="h" val="1"/>
          </dgm:constrLst>
          <dgm:ruleLst/>
        </dgm:layoutNode>
        <dgm:layoutNode name="dummy1b" moveWith="wedge1">
          <dgm:alg type="sp"/>
          <dgm:shape xmlns:r="http://schemas.openxmlformats.org/officeDocument/2006/relationships" r:blip="">
            <dgm:adjLst/>
          </dgm:shape>
          <dgm:presOf/>
          <dgm:constrLst>
            <dgm:constr type="w" val="1"/>
            <dgm:constr type="h" val="1"/>
          </dgm:constrLst>
          <dgm:ruleLst/>
        </dgm:layoutNode>
        <dgm:layoutNode name="wedge1Tx" moveWith="wedge1">
          <dgm:varLst>
            <dgm:chMax val="0"/>
            <dgm:chPref val="0"/>
            <dgm:bulletEnabled val="1"/>
          </dgm:varLst>
          <dgm:alg type="tx"/>
          <dgm:shape xmlns:r="http://schemas.openxmlformats.org/officeDocument/2006/relationships" type="rect" r:blip="" hideGeom="1">
            <dgm:adjLst/>
          </dgm:shape>
          <dgm:choose name="Name29">
            <dgm:if name="Name30" func="var" arg="dir" op="equ" val="norm">
              <dgm:presOf axis="ch desOrSelf" ptType="node node" st="1 1" cnt="1 0"/>
            </dgm:if>
            <dgm:else name="Name31">
              <dgm:choose name="Name32">
                <dgm:if name="Name33" axis="ch" ptType="node" func="cnt" op="equ" val="1">
                  <dgm:presOf axis="ch desOrSelf" ptType="node node" st="1 1" cnt="1 0"/>
                </dgm:if>
                <dgm:if name="Name34" axis="ch" ptType="node" func="cnt" op="equ" val="2">
                  <dgm:presOf axis="ch desOrSelf" ptType="node node" st="2 1" cnt="1 0"/>
                </dgm:if>
                <dgm:if name="Name35" axis="ch" ptType="node" func="cnt" op="equ" val="3">
                  <dgm:presOf axis="ch desOrSelf" ptType="node node" st="3 1" cnt="1 0"/>
                </dgm:if>
                <dgm:if name="Name36" axis="ch" ptType="node" func="cnt" op="equ" val="4">
                  <dgm:presOf axis="ch desOrSelf" ptType="node node" st="4 1" cnt="1 0"/>
                </dgm:if>
                <dgm:if name="Name37" axis="ch" ptType="node" func="cnt" op="equ" val="5">
                  <dgm:presOf axis="ch desOrSelf" ptType="node node" st="5 1" cnt="1 0"/>
                </dgm:if>
                <dgm:if name="Name38" axis="ch" ptType="node" func="cnt" op="equ" val="6">
                  <dgm:presOf axis="ch desOrSelf" ptType="node node" st="6 1" cnt="1 0"/>
                </dgm:if>
                <dgm:else name="Name39">
                  <dgm:presOf axis="ch desOrSelf" ptType="node node" st="7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40"/>
    </dgm:choose>
    <dgm:choose name="Name41">
      <dgm:if name="Name42" axis="ch" ptType="node" func="cnt" op="gte" val="2">
        <dgm:layoutNode name="wedge2">
          <dgm:alg type="sp"/>
          <dgm:choose name="Name43">
            <dgm:if name="Name44" axis="ch" ptType="node" func="cnt" op="equ" val="2">
              <dgm:shape xmlns:r="http://schemas.openxmlformats.org/officeDocument/2006/relationships" type="pie" r:blip="">
                <dgm:adjLst>
                  <dgm:adj idx="1" val="90"/>
                  <dgm:adj idx="2" val="270"/>
                </dgm:adjLst>
              </dgm:shape>
            </dgm:if>
            <dgm:if name="Name45" axis="ch" ptType="node" func="cnt" op="equ" val="3">
              <dgm:shape xmlns:r="http://schemas.openxmlformats.org/officeDocument/2006/relationships" type="pie" r:blip="">
                <dgm:adjLst>
                  <dgm:adj idx="1" val="30"/>
                  <dgm:adj idx="2" val="150"/>
                </dgm:adjLst>
              </dgm:shape>
            </dgm:if>
            <dgm:if name="Name46" axis="ch" ptType="node" func="cnt" op="equ" val="4">
              <dgm:shape xmlns:r="http://schemas.openxmlformats.org/officeDocument/2006/relationships" type="pie" r:blip="">
                <dgm:adjLst>
                  <dgm:adj idx="1" val="0"/>
                  <dgm:adj idx="2" val="90"/>
                </dgm:adjLst>
              </dgm:shape>
            </dgm:if>
            <dgm:if name="Name47" axis="ch" ptType="node" func="cnt" op="equ" val="5">
              <dgm:shape xmlns:r="http://schemas.openxmlformats.org/officeDocument/2006/relationships" type="pie" r:blip="">
                <dgm:adjLst>
                  <dgm:adj idx="1" val="342"/>
                  <dgm:adj idx="2" val="54"/>
                </dgm:adjLst>
              </dgm:shape>
            </dgm:if>
            <dgm:if name="Name48" axis="ch" ptType="node" func="cnt" op="equ" val="6">
              <dgm:shape xmlns:r="http://schemas.openxmlformats.org/officeDocument/2006/relationships" type="pie" r:blip="">
                <dgm:adjLst>
                  <dgm:adj idx="1" val="330"/>
                  <dgm:adj idx="2" val="30"/>
                </dgm:adjLst>
              </dgm:shape>
            </dgm:if>
            <dgm:else name="Name49">
              <dgm:shape xmlns:r="http://schemas.openxmlformats.org/officeDocument/2006/relationships" type="pie" r:blip="">
                <dgm:adjLst>
                  <dgm:adj idx="1" val="321.4286"/>
                  <dgm:adj idx="2" val="12.85714"/>
                </dgm:adjLst>
              </dgm:shape>
            </dgm:else>
          </dgm:choose>
          <dgm:choose name="Name50">
            <dgm:if name="Name51" func="var" arg="dir" op="equ" val="norm">
              <dgm:presOf axis="ch desOrSelf" ptType="node node" st="2 1" cnt="1 0"/>
            </dgm:if>
            <dgm:else name="Name52">
              <dgm:choose name="Name53">
                <dgm:if name="Name54" axis="ch" ptType="node" func="cnt" op="equ" val="2">
                  <dgm:presOf axis="ch desOrSelf" ptType="node node" st="1 1" cnt="1 0"/>
                </dgm:if>
                <dgm:if name="Name55" axis="ch" ptType="node" func="cnt" op="equ" val="3">
                  <dgm:presOf axis="ch desOrSelf" ptType="node node" st="2 1" cnt="1 0"/>
                </dgm:if>
                <dgm:if name="Name56" axis="ch" ptType="node" func="cnt" op="equ" val="4">
                  <dgm:presOf axis="ch desOrSelf" ptType="node node" st="3 1" cnt="1 0"/>
                </dgm:if>
                <dgm:if name="Name57" axis="ch" ptType="node" func="cnt" op="equ" val="5">
                  <dgm:presOf axis="ch desOrSelf" ptType="node node" st="4 1" cnt="1 0"/>
                </dgm:if>
                <dgm:if name="Name58" axis="ch" ptType="node" func="cnt" op="equ" val="6">
                  <dgm:presOf axis="ch desOrSelf" ptType="node node" st="5 1" cnt="1 0"/>
                </dgm:if>
                <dgm:else name="Name59">
                  <dgm:presOf axis="ch desOrSelf" ptType="node node" st="6 1" cnt="1 0"/>
                </dgm:else>
              </dgm:choose>
            </dgm:else>
          </dgm:choose>
          <dgm:constrLst/>
          <dgm:ruleLst/>
        </dgm:layoutNode>
        <dgm:layoutNode name="dummy2a" moveWith="wedge2">
          <dgm:alg type="sp"/>
          <dgm:shape xmlns:r="http://schemas.openxmlformats.org/officeDocument/2006/relationships" r:blip="">
            <dgm:adjLst/>
          </dgm:shape>
          <dgm:presOf/>
          <dgm:constrLst>
            <dgm:constr type="w" val="1"/>
            <dgm:constr type="h" val="1"/>
          </dgm:constrLst>
          <dgm:ruleLst/>
        </dgm:layoutNode>
        <dgm:layoutNode name="dummy2b" moveWith="wedge2">
          <dgm:alg type="sp"/>
          <dgm:shape xmlns:r="http://schemas.openxmlformats.org/officeDocument/2006/relationships" r:blip="">
            <dgm:adjLst/>
          </dgm:shape>
          <dgm:presOf/>
          <dgm:constrLst>
            <dgm:constr type="w" val="1"/>
            <dgm:constr type="h" val="1"/>
          </dgm:constrLst>
          <dgm:ruleLst/>
        </dgm:layoutNode>
        <dgm:layoutNode name="wedge2Tx" moveWith="wedge2">
          <dgm:varLst>
            <dgm:chMax val="0"/>
            <dgm:chPref val="0"/>
            <dgm:bulletEnabled val="1"/>
          </dgm:varLst>
          <dgm:alg type="tx"/>
          <dgm:shape xmlns:r="http://schemas.openxmlformats.org/officeDocument/2006/relationships" type="rect" r:blip="" hideGeom="1">
            <dgm:adjLst/>
          </dgm:shape>
          <dgm:choose name="Name60">
            <dgm:if name="Name61" func="var" arg="dir" op="equ" val="norm">
              <dgm:presOf axis="ch desOrSelf" ptType="node node" st="2 1" cnt="1 0"/>
            </dgm:if>
            <dgm:else name="Name62">
              <dgm:choose name="Name63">
                <dgm:if name="Name64" axis="ch" ptType="node" func="cnt" op="equ" val="2">
                  <dgm:presOf axis="ch desOrSelf" ptType="node node" st="1 1" cnt="1 0"/>
                </dgm:if>
                <dgm:if name="Name65" axis="ch" ptType="node" func="cnt" op="equ" val="3">
                  <dgm:presOf axis="ch desOrSelf" ptType="node node" st="2 1" cnt="1 0"/>
                </dgm:if>
                <dgm:if name="Name66" axis="ch" ptType="node" func="cnt" op="equ" val="4">
                  <dgm:presOf axis="ch desOrSelf" ptType="node node" st="3 1" cnt="1 0"/>
                </dgm:if>
                <dgm:if name="Name67" axis="ch" ptType="node" func="cnt" op="equ" val="5">
                  <dgm:presOf axis="ch desOrSelf" ptType="node node" st="4 1" cnt="1 0"/>
                </dgm:if>
                <dgm:if name="Name68" axis="ch" ptType="node" func="cnt" op="equ" val="6">
                  <dgm:presOf axis="ch desOrSelf" ptType="node node" st="5 1" cnt="1 0"/>
                </dgm:if>
                <dgm:else name="Name69">
                  <dgm:presOf axis="ch desOrSelf" ptType="node node" st="6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70"/>
    </dgm:choose>
    <dgm:choose name="Name71">
      <dgm:if name="Name72" axis="ch" ptType="node" func="cnt" op="gte" val="3">
        <dgm:layoutNode name="wedge3">
          <dgm:alg type="sp"/>
          <dgm:choose name="Name73">
            <dgm:if name="Name74" axis="ch" ptType="node" func="cnt" op="equ" val="3">
              <dgm:shape xmlns:r="http://schemas.openxmlformats.org/officeDocument/2006/relationships" type="pie" r:blip="">
                <dgm:adjLst>
                  <dgm:adj idx="1" val="150"/>
                  <dgm:adj idx="2" val="270"/>
                </dgm:adjLst>
              </dgm:shape>
            </dgm:if>
            <dgm:if name="Name75" axis="ch" ptType="node" func="cnt" op="equ" val="4">
              <dgm:shape xmlns:r="http://schemas.openxmlformats.org/officeDocument/2006/relationships" type="pie" r:blip="">
                <dgm:adjLst>
                  <dgm:adj idx="1" val="90"/>
                  <dgm:adj idx="2" val="180"/>
                </dgm:adjLst>
              </dgm:shape>
            </dgm:if>
            <dgm:if name="Name76" axis="ch" ptType="node" func="cnt" op="equ" val="5">
              <dgm:shape xmlns:r="http://schemas.openxmlformats.org/officeDocument/2006/relationships" type="pie" r:blip="">
                <dgm:adjLst>
                  <dgm:adj idx="1" val="54"/>
                  <dgm:adj idx="2" val="126"/>
                </dgm:adjLst>
              </dgm:shape>
            </dgm:if>
            <dgm:if name="Name77" axis="ch" ptType="node" func="cnt" op="equ" val="6">
              <dgm:shape xmlns:r="http://schemas.openxmlformats.org/officeDocument/2006/relationships" type="pie" r:blip="">
                <dgm:adjLst>
                  <dgm:adj idx="1" val="30"/>
                  <dgm:adj idx="2" val="90"/>
                </dgm:adjLst>
              </dgm:shape>
            </dgm:if>
            <dgm:else name="Name78">
              <dgm:shape xmlns:r="http://schemas.openxmlformats.org/officeDocument/2006/relationships" type="pie" r:blip="">
                <dgm:adjLst>
                  <dgm:adj idx="1" val="12.85714"/>
                  <dgm:adj idx="2" val="64.28571"/>
                </dgm:adjLst>
              </dgm:shape>
            </dgm:else>
          </dgm:choose>
          <dgm:choose name="Name79">
            <dgm:if name="Name80" func="var" arg="dir" op="equ" val="norm">
              <dgm:presOf axis="ch desOrSelf" ptType="node node" st="3 1" cnt="1 0"/>
            </dgm:if>
            <dgm:else name="Name81">
              <dgm:choose name="Name82">
                <dgm:if name="Name83" axis="ch" ptType="node" func="cnt" op="equ" val="3">
                  <dgm:presOf axis="ch desOrSelf" ptType="node node" st="1 1" cnt="1 0"/>
                </dgm:if>
                <dgm:if name="Name84" axis="ch" ptType="node" func="cnt" op="equ" val="4">
                  <dgm:presOf axis="ch desOrSelf" ptType="node node" st="2 1" cnt="1 0"/>
                </dgm:if>
                <dgm:if name="Name85" axis="ch" ptType="node" func="cnt" op="equ" val="5">
                  <dgm:presOf axis="ch desOrSelf" ptType="node node" st="3 1" cnt="1 0"/>
                </dgm:if>
                <dgm:if name="Name86" axis="ch" ptType="node" func="cnt" op="equ" val="6">
                  <dgm:presOf axis="ch desOrSelf" ptType="node node" st="4 1" cnt="1 0"/>
                </dgm:if>
                <dgm:else name="Name87">
                  <dgm:presOf axis="ch desOrSelf" ptType="node node" st="5 1" cnt="1 0"/>
                </dgm:else>
              </dgm:choose>
            </dgm:else>
          </dgm:choose>
          <dgm:constrLst/>
          <dgm:ruleLst/>
        </dgm:layoutNode>
        <dgm:layoutNode name="dummy3a" moveWith="wedge3">
          <dgm:alg type="sp"/>
          <dgm:shape xmlns:r="http://schemas.openxmlformats.org/officeDocument/2006/relationships" r:blip="">
            <dgm:adjLst/>
          </dgm:shape>
          <dgm:presOf/>
          <dgm:constrLst>
            <dgm:constr type="w" val="1"/>
            <dgm:constr type="h" val="1"/>
          </dgm:constrLst>
          <dgm:ruleLst/>
        </dgm:layoutNode>
        <dgm:layoutNode name="dummy3b" moveWith="wedge3">
          <dgm:alg type="sp"/>
          <dgm:shape xmlns:r="http://schemas.openxmlformats.org/officeDocument/2006/relationships" r:blip="">
            <dgm:adjLst/>
          </dgm:shape>
          <dgm:presOf/>
          <dgm:constrLst>
            <dgm:constr type="w" val="1"/>
            <dgm:constr type="h" val="1"/>
          </dgm:constrLst>
          <dgm:ruleLst/>
        </dgm:layoutNode>
        <dgm:layoutNode name="wedge3Tx" moveWith="wedge3">
          <dgm:varLst>
            <dgm:chMax val="0"/>
            <dgm:chPref val="0"/>
            <dgm:bulletEnabled val="1"/>
          </dgm:varLst>
          <dgm:alg type="tx"/>
          <dgm:shape xmlns:r="http://schemas.openxmlformats.org/officeDocument/2006/relationships" type="rect" r:blip="" hideGeom="1">
            <dgm:adjLst/>
          </dgm:shape>
          <dgm:choose name="Name88">
            <dgm:if name="Name89" func="var" arg="dir" op="equ" val="norm">
              <dgm:presOf axis="ch desOrSelf" ptType="node node" st="3 1" cnt="1 0"/>
            </dgm:if>
            <dgm:else name="Name90">
              <dgm:choose name="Name91">
                <dgm:if name="Name92" axis="ch" ptType="node" func="cnt" op="equ" val="3">
                  <dgm:presOf axis="ch desOrSelf" ptType="node node" st="1 1" cnt="1 0"/>
                </dgm:if>
                <dgm:if name="Name93" axis="ch" ptType="node" func="cnt" op="equ" val="4">
                  <dgm:presOf axis="ch desOrSelf" ptType="node node" st="2 1" cnt="1 0"/>
                </dgm:if>
                <dgm:if name="Name94" axis="ch" ptType="node" func="cnt" op="equ" val="5">
                  <dgm:presOf axis="ch desOrSelf" ptType="node node" st="3 1" cnt="1 0"/>
                </dgm:if>
                <dgm:if name="Name95" axis="ch" ptType="node" func="cnt" op="equ" val="6">
                  <dgm:presOf axis="ch desOrSelf" ptType="node node" st="4 1" cnt="1 0"/>
                </dgm:if>
                <dgm:else name="Name96">
                  <dgm:presOf axis="ch desOrSelf" ptType="node node" st="5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97"/>
    </dgm:choose>
    <dgm:choose name="Name98">
      <dgm:if name="Name99" axis="ch" ptType="node" func="cnt" op="gte" val="4">
        <dgm:layoutNode name="wedge4">
          <dgm:alg type="sp"/>
          <dgm:choose name="Name100">
            <dgm:if name="Name101" axis="ch" ptType="node" func="cnt" op="equ" val="4">
              <dgm:shape xmlns:r="http://schemas.openxmlformats.org/officeDocument/2006/relationships" type="pie" r:blip="">
                <dgm:adjLst>
                  <dgm:adj idx="1" val="180"/>
                  <dgm:adj idx="2" val="270"/>
                </dgm:adjLst>
              </dgm:shape>
            </dgm:if>
            <dgm:if name="Name102" axis="ch" ptType="node" func="cnt" op="equ" val="5">
              <dgm:shape xmlns:r="http://schemas.openxmlformats.org/officeDocument/2006/relationships" type="pie" r:blip="">
                <dgm:adjLst>
                  <dgm:adj idx="1" val="126"/>
                  <dgm:adj idx="2" val="198"/>
                </dgm:adjLst>
              </dgm:shape>
            </dgm:if>
            <dgm:if name="Name103" axis="ch" ptType="node" func="cnt" op="equ" val="6">
              <dgm:shape xmlns:r="http://schemas.openxmlformats.org/officeDocument/2006/relationships" type="pie" r:blip="">
                <dgm:adjLst>
                  <dgm:adj idx="1" val="90"/>
                  <dgm:adj idx="2" val="150"/>
                </dgm:adjLst>
              </dgm:shape>
            </dgm:if>
            <dgm:else name="Name104">
              <dgm:shape xmlns:r="http://schemas.openxmlformats.org/officeDocument/2006/relationships" type="pie" r:blip="">
                <dgm:adjLst>
                  <dgm:adj idx="1" val="64.2871"/>
                  <dgm:adj idx="2" val="115.7143"/>
                </dgm:adjLst>
              </dgm:shape>
            </dgm:else>
          </dgm:choose>
          <dgm:choose name="Name105">
            <dgm:if name="Name106" func="var" arg="dir" op="equ" val="norm">
              <dgm:presOf axis="ch desOrSelf" ptType="node node" st="4 1" cnt="1 0"/>
            </dgm:if>
            <dgm:else name="Name107">
              <dgm:choose name="Name108">
                <dgm:if name="Name109" axis="ch" ptType="node" func="cnt" op="equ" val="4">
                  <dgm:presOf axis="ch desOrSelf" ptType="node node" st="1 1" cnt="1 0"/>
                </dgm:if>
                <dgm:if name="Name110" axis="ch" ptType="node" func="cnt" op="equ" val="5">
                  <dgm:presOf axis="ch desOrSelf" ptType="node node" st="2 1" cnt="1 0"/>
                </dgm:if>
                <dgm:if name="Name111" axis="ch" ptType="node" func="cnt" op="equ" val="6">
                  <dgm:presOf axis="ch desOrSelf" ptType="node node" st="3 1" cnt="1 0"/>
                </dgm:if>
                <dgm:else name="Name112">
                  <dgm:presOf axis="ch desOrSelf" ptType="node node" st="4 1" cnt="1 0"/>
                </dgm:else>
              </dgm:choose>
            </dgm:else>
          </dgm:choose>
          <dgm:constrLst/>
          <dgm:ruleLst/>
        </dgm:layoutNode>
        <dgm:layoutNode name="dummy4a" moveWith="wedge4">
          <dgm:alg type="sp"/>
          <dgm:shape xmlns:r="http://schemas.openxmlformats.org/officeDocument/2006/relationships" r:blip="">
            <dgm:adjLst/>
          </dgm:shape>
          <dgm:presOf/>
          <dgm:constrLst>
            <dgm:constr type="w" val="1"/>
            <dgm:constr type="h" val="1"/>
          </dgm:constrLst>
          <dgm:ruleLst/>
        </dgm:layoutNode>
        <dgm:layoutNode name="dummy4b" moveWith="wedge4">
          <dgm:alg type="sp"/>
          <dgm:shape xmlns:r="http://schemas.openxmlformats.org/officeDocument/2006/relationships" r:blip="">
            <dgm:adjLst/>
          </dgm:shape>
          <dgm:presOf/>
          <dgm:constrLst>
            <dgm:constr type="w" val="1"/>
            <dgm:constr type="h" val="1"/>
          </dgm:constrLst>
          <dgm:ruleLst/>
        </dgm:layoutNode>
        <dgm:layoutNode name="wedge4Tx" moveWith="wedge4">
          <dgm:varLst>
            <dgm:chMax val="0"/>
            <dgm:chPref val="0"/>
            <dgm:bulletEnabled val="1"/>
          </dgm:varLst>
          <dgm:alg type="tx"/>
          <dgm:shape xmlns:r="http://schemas.openxmlformats.org/officeDocument/2006/relationships" type="rect" r:blip="" hideGeom="1">
            <dgm:adjLst/>
          </dgm:shape>
          <dgm:choose name="Name113">
            <dgm:if name="Name114" func="var" arg="dir" op="equ" val="norm">
              <dgm:presOf axis="ch desOrSelf" ptType="node node" st="4 1" cnt="1 0"/>
            </dgm:if>
            <dgm:else name="Name115">
              <dgm:choose name="Name116">
                <dgm:if name="Name117" axis="ch" ptType="node" func="cnt" op="equ" val="4">
                  <dgm:presOf axis="ch desOrSelf" ptType="node node" st="1 1" cnt="1 0"/>
                </dgm:if>
                <dgm:if name="Name118" axis="ch" ptType="node" func="cnt" op="equ" val="5">
                  <dgm:presOf axis="ch desOrSelf" ptType="node node" st="2 1" cnt="1 0"/>
                </dgm:if>
                <dgm:if name="Name119" axis="ch" ptType="node" func="cnt" op="equ" val="6">
                  <dgm:presOf axis="ch desOrSelf" ptType="node node" st="3 1" cnt="1 0"/>
                </dgm:if>
                <dgm:else name="Name120">
                  <dgm:presOf axis="ch desOrSelf" ptType="node node" st="4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21"/>
    </dgm:choose>
    <dgm:choose name="Name122">
      <dgm:if name="Name123" axis="ch" ptType="node" func="cnt" op="gte" val="5">
        <dgm:layoutNode name="wedge5">
          <dgm:alg type="sp"/>
          <dgm:choose name="Name124">
            <dgm:if name="Name125" axis="ch" ptType="node" func="cnt" op="equ" val="5">
              <dgm:shape xmlns:r="http://schemas.openxmlformats.org/officeDocument/2006/relationships" type="pie" r:blip="">
                <dgm:adjLst>
                  <dgm:adj idx="1" val="198"/>
                  <dgm:adj idx="2" val="270"/>
                </dgm:adjLst>
              </dgm:shape>
            </dgm:if>
            <dgm:if name="Name126" axis="ch" ptType="node" func="cnt" op="equ" val="6">
              <dgm:shape xmlns:r="http://schemas.openxmlformats.org/officeDocument/2006/relationships" type="pie" r:blip="">
                <dgm:adjLst>
                  <dgm:adj idx="1" val="150"/>
                  <dgm:adj idx="2" val="210"/>
                </dgm:adjLst>
              </dgm:shape>
            </dgm:if>
            <dgm:else name="Name127">
              <dgm:shape xmlns:r="http://schemas.openxmlformats.org/officeDocument/2006/relationships" type="pie" r:blip="">
                <dgm:adjLst>
                  <dgm:adj idx="1" val="115.7143"/>
                  <dgm:adj idx="2" val="167.1429"/>
                </dgm:adjLst>
              </dgm:shape>
            </dgm:else>
          </dgm:choose>
          <dgm:choose name="Name128">
            <dgm:if name="Name129" func="var" arg="dir" op="equ" val="norm">
              <dgm:presOf axis="ch desOrSelf" ptType="node node" st="5 1" cnt="1 0"/>
            </dgm:if>
            <dgm:else name="Name130">
              <dgm:choose name="Name131">
                <dgm:if name="Name132" axis="ch" ptType="node" func="cnt" op="equ" val="5">
                  <dgm:presOf axis="ch desOrSelf" ptType="node node" st="1 1" cnt="1 0"/>
                </dgm:if>
                <dgm:if name="Name133" axis="ch" ptType="node" func="cnt" op="equ" val="6">
                  <dgm:presOf axis="ch desOrSelf" ptType="node node" st="2 1" cnt="1 0"/>
                </dgm:if>
                <dgm:else name="Name134">
                  <dgm:presOf axis="ch desOrSelf" ptType="node node" st="3 1" cnt="1 0"/>
                </dgm:else>
              </dgm:choose>
            </dgm:else>
          </dgm:choose>
          <dgm:constrLst/>
          <dgm:ruleLst/>
        </dgm:layoutNode>
        <dgm:layoutNode name="dummy5a" moveWith="wedge5">
          <dgm:alg type="sp"/>
          <dgm:shape xmlns:r="http://schemas.openxmlformats.org/officeDocument/2006/relationships" r:blip="">
            <dgm:adjLst/>
          </dgm:shape>
          <dgm:presOf/>
          <dgm:constrLst>
            <dgm:constr type="w" val="1"/>
            <dgm:constr type="h" val="1"/>
          </dgm:constrLst>
          <dgm:ruleLst/>
        </dgm:layoutNode>
        <dgm:layoutNode name="dummy5b" moveWith="wedge5">
          <dgm:alg type="sp"/>
          <dgm:shape xmlns:r="http://schemas.openxmlformats.org/officeDocument/2006/relationships" r:blip="">
            <dgm:adjLst/>
          </dgm:shape>
          <dgm:presOf/>
          <dgm:constrLst>
            <dgm:constr type="w" val="1"/>
            <dgm:constr type="h" val="1"/>
          </dgm:constrLst>
          <dgm:ruleLst/>
        </dgm:layoutNode>
        <dgm:layoutNode name="wedge5Tx" moveWith="wedge5">
          <dgm:varLst>
            <dgm:chMax val="0"/>
            <dgm:chPref val="0"/>
            <dgm:bulletEnabled val="1"/>
          </dgm:varLst>
          <dgm:alg type="tx"/>
          <dgm:shape xmlns:r="http://schemas.openxmlformats.org/officeDocument/2006/relationships" type="rect" r:blip="" hideGeom="1">
            <dgm:adjLst/>
          </dgm:shape>
          <dgm:choose name="Name135">
            <dgm:if name="Name136" func="var" arg="dir" op="equ" val="norm">
              <dgm:presOf axis="ch desOrSelf" ptType="node node" st="5 1" cnt="1 0"/>
            </dgm:if>
            <dgm:else name="Name137">
              <dgm:choose name="Name138">
                <dgm:if name="Name139" axis="ch" ptType="node" func="cnt" op="equ" val="5">
                  <dgm:presOf axis="ch desOrSelf" ptType="node node" st="1 1" cnt="1 0"/>
                </dgm:if>
                <dgm:if name="Name140" axis="ch" ptType="node" func="cnt" op="equ" val="6">
                  <dgm:presOf axis="ch desOrSelf" ptType="node node" st="2 1" cnt="1 0"/>
                </dgm:if>
                <dgm:else name="Name141">
                  <dgm:presOf axis="ch desOrSelf" ptType="node node" st="3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42"/>
    </dgm:choose>
    <dgm:choose name="Name143">
      <dgm:if name="Name144" axis="ch" ptType="node" func="cnt" op="gte" val="6">
        <dgm:layoutNode name="wedge6">
          <dgm:alg type="sp"/>
          <dgm:choose name="Name145">
            <dgm:if name="Name146" axis="ch" ptType="node" func="cnt" op="equ" val="6">
              <dgm:shape xmlns:r="http://schemas.openxmlformats.org/officeDocument/2006/relationships" type="pie" r:blip="">
                <dgm:adjLst>
                  <dgm:adj idx="1" val="210"/>
                  <dgm:adj idx="2" val="270"/>
                </dgm:adjLst>
              </dgm:shape>
            </dgm:if>
            <dgm:else name="Name147">
              <dgm:shape xmlns:r="http://schemas.openxmlformats.org/officeDocument/2006/relationships" type="pie" r:blip="">
                <dgm:adjLst>
                  <dgm:adj idx="1" val="167.1429"/>
                  <dgm:adj idx="2" val="218.5714"/>
                </dgm:adjLst>
              </dgm:shape>
            </dgm:else>
          </dgm:choose>
          <dgm:choose name="Name148">
            <dgm:if name="Name149" func="var" arg="dir" op="equ" val="norm">
              <dgm:presOf axis="ch desOrSelf" ptType="node node" st="6 1" cnt="1 0"/>
            </dgm:if>
            <dgm:else name="Name150">
              <dgm:choose name="Name151">
                <dgm:if name="Name152" axis="ch" ptType="node" func="cnt" op="equ" val="6">
                  <dgm:presOf axis="ch desOrSelf" ptType="node node" st="1 1" cnt="1 0"/>
                </dgm:if>
                <dgm:else name="Name153">
                  <dgm:presOf axis="ch desOrSelf" ptType="node node" st="2 1" cnt="1 0"/>
                </dgm:else>
              </dgm:choose>
            </dgm:else>
          </dgm:choose>
          <dgm:constrLst/>
          <dgm:ruleLst/>
        </dgm:layoutNode>
        <dgm:layoutNode name="dummy6a" moveWith="wedge6">
          <dgm:alg type="sp"/>
          <dgm:shape xmlns:r="http://schemas.openxmlformats.org/officeDocument/2006/relationships" r:blip="">
            <dgm:adjLst/>
          </dgm:shape>
          <dgm:presOf/>
          <dgm:constrLst>
            <dgm:constr type="w" val="1"/>
            <dgm:constr type="h" val="1"/>
          </dgm:constrLst>
          <dgm:ruleLst/>
        </dgm:layoutNode>
        <dgm:layoutNode name="dummy6b" moveWith="wedge6">
          <dgm:alg type="sp"/>
          <dgm:shape xmlns:r="http://schemas.openxmlformats.org/officeDocument/2006/relationships" r:blip="">
            <dgm:adjLst/>
          </dgm:shape>
          <dgm:presOf/>
          <dgm:constrLst>
            <dgm:constr type="w" val="1"/>
            <dgm:constr type="h" val="1"/>
          </dgm:constrLst>
          <dgm:ruleLst/>
        </dgm:layoutNode>
        <dgm:layoutNode name="wedge6Tx" moveWith="wedge6">
          <dgm:varLst>
            <dgm:chMax val="0"/>
            <dgm:chPref val="0"/>
            <dgm:bulletEnabled val="1"/>
          </dgm:varLst>
          <dgm:alg type="tx"/>
          <dgm:shape xmlns:r="http://schemas.openxmlformats.org/officeDocument/2006/relationships" type="rect" r:blip="" hideGeom="1">
            <dgm:adjLst/>
          </dgm:shape>
          <dgm:choose name="Name154">
            <dgm:if name="Name155" func="var" arg="dir" op="equ" val="norm">
              <dgm:presOf axis="ch desOrSelf" ptType="node node" st="6 1" cnt="1 0"/>
            </dgm:if>
            <dgm:else name="Name156">
              <dgm:choose name="Name157">
                <dgm:if name="Name158" axis="ch" ptType="node" func="cnt" op="equ" val="6">
                  <dgm:presOf axis="ch desOrSelf" ptType="node node" st="1 1" cnt="1 0"/>
                </dgm:if>
                <dgm:else name="Name159">
                  <dgm:presOf axis="ch desOrSelf" ptType="node node" st="2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60"/>
    </dgm:choose>
    <dgm:choose name="Name161">
      <dgm:if name="Name162" axis="ch" ptType="node" func="cnt" op="gte" val="7">
        <dgm:layoutNode name="wedge7">
          <dgm:alg type="sp"/>
          <dgm:shape xmlns:r="http://schemas.openxmlformats.org/officeDocument/2006/relationships" type="pie" r:blip="">
            <dgm:adjLst>
              <dgm:adj idx="1" val="218.5714"/>
              <dgm:adj idx="2" val="270"/>
            </dgm:adjLst>
          </dgm:shape>
          <dgm:choose name="Name163">
            <dgm:if name="Name164" func="var" arg="dir" op="equ" val="norm">
              <dgm:presOf axis="ch desOrSelf" ptType="node node" st="7 1" cnt="1 0"/>
            </dgm:if>
            <dgm:else name="Name165">
              <dgm:presOf axis="ch desOrSelf" ptType="node node" st="1 1" cnt="1 0"/>
            </dgm:else>
          </dgm:choose>
          <dgm:constrLst/>
          <dgm:ruleLst/>
        </dgm:layoutNode>
        <dgm:layoutNode name="dummy7a" moveWith="wedge7">
          <dgm:alg type="sp"/>
          <dgm:shape xmlns:r="http://schemas.openxmlformats.org/officeDocument/2006/relationships" r:blip="">
            <dgm:adjLst/>
          </dgm:shape>
          <dgm:presOf/>
          <dgm:constrLst>
            <dgm:constr type="w" val="1"/>
            <dgm:constr type="h" val="1"/>
          </dgm:constrLst>
          <dgm:ruleLst/>
        </dgm:layoutNode>
        <dgm:layoutNode name="dummy7b" moveWith="wedge7">
          <dgm:alg type="sp"/>
          <dgm:shape xmlns:r="http://schemas.openxmlformats.org/officeDocument/2006/relationships" r:blip="">
            <dgm:adjLst/>
          </dgm:shape>
          <dgm:presOf/>
          <dgm:constrLst>
            <dgm:constr type="w" val="1"/>
            <dgm:constr type="h" val="1"/>
          </dgm:constrLst>
          <dgm:ruleLst/>
        </dgm:layoutNode>
        <dgm:layoutNode name="wedge7Tx" moveWith="wedge7">
          <dgm:varLst>
            <dgm:chMax val="0"/>
            <dgm:chPref val="0"/>
            <dgm:bulletEnabled val="1"/>
          </dgm:varLst>
          <dgm:alg type="tx"/>
          <dgm:shape xmlns:r="http://schemas.openxmlformats.org/officeDocument/2006/relationships" type="rect" r:blip="" hideGeom="1">
            <dgm:adjLst/>
          </dgm:shape>
          <dgm:choose name="Name166">
            <dgm:if name="Name167" func="var" arg="dir" op="equ" val="norm">
              <dgm:presOf axis="ch desOrSelf" ptType="node node" st="7 1" cnt="1 0"/>
            </dgm:if>
            <dgm:else name="Name168">
              <dgm:presOf axis="ch desOrSelf" ptType="node node" st="1 1" cnt="1 0"/>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69"/>
    </dgm:choose>
    <dgm:choose name="Name170">
      <dgm:if name="Name171" axis="ch" ptType="node" func="cnt" op="equ" val="1">
        <dgm:forEach name="Name172" axis="ch" ptType="sibTrans" hideLastTrans="0" cnt="1">
          <dgm:layoutNode name="arrowWedge1single" styleLbl="fgSibTrans2D1">
            <dgm:choose name="Name173">
              <dgm:if name="Name174" func="var" arg="dir" op="equ" val="norm">
                <dgm:alg type="conn">
                  <dgm:param type="connRout" val="longCurve"/>
                  <dgm:param type="srcNode" val="dummy1a"/>
                  <dgm:param type="dstNode" val="dummy1b"/>
                  <dgm:param type="begPts" val="tL"/>
                  <dgm:param type="endPts" val="tR"/>
                  <dgm:param type="begSty" val="arr"/>
                  <dgm:param type="endSty" val="noArr"/>
                </dgm:alg>
              </dgm:if>
              <dgm:else name="Name175">
                <dgm:alg type="conn">
                  <dgm:param type="connRout" val="longCurve"/>
                  <dgm:param type="srcNode" val="dummy1a"/>
                  <dgm:param type="dstNode" val="dummy1b"/>
                  <dgm:param type="begPts" val="tL"/>
                  <dgm:param type="endPts" val="tR"/>
                  <dgm:param type="begSty" val="noArr"/>
                  <dgm:param type="endSty" val="arr"/>
                </dgm:alg>
              </dgm:else>
            </dgm:choose>
            <dgm:shape xmlns:r="http://schemas.openxmlformats.org/officeDocument/2006/relationships" type="conn" r:blip="">
              <dgm:adjLst/>
            </dgm:shape>
            <dgm:presOf/>
            <dgm:constrLst>
              <dgm:constr type="w" val="1"/>
              <dgm:constr type="begPad"/>
              <dgm:constr type="endPad"/>
            </dgm:constrLst>
            <dgm:ruleLst/>
          </dgm:layoutNode>
        </dgm:forEach>
      </dgm:if>
      <dgm:if name="Name176" axis="ch" ptType="node" func="cnt" op="gte" val="2">
        <dgm:forEach name="Name177" axis="ch" ptType="sibTrans" hideLastTrans="0" cnt="1">
          <dgm:layoutNode name="arrowWedge1" styleLbl="fgSibTrans2D1">
            <dgm:choose name="Name178">
              <dgm:if name="Name179" func="var" arg="dir" op="equ" val="norm">
                <dgm:alg type="conn">
                  <dgm:param type="connRout" val="curve"/>
                  <dgm:param type="srcNode" val="dummy1a"/>
                  <dgm:param type="dstNode" val="dummy1b"/>
                  <dgm:param type="begPts" val="tL"/>
                  <dgm:param type="endPts" val="tL"/>
                  <dgm:param type="begSty" val="noArr"/>
                  <dgm:param type="endSty" val="arr"/>
                </dgm:alg>
              </dgm:if>
              <dgm:else name="Name180">
                <dgm:alg type="conn">
                  <dgm:param type="connRout" val="curve"/>
                  <dgm:param type="srcNode" val="dummy1a"/>
                  <dgm:param type="dstNode" val="dummy1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if>
      <dgm:else name="Name181"/>
    </dgm:choose>
    <dgm:forEach name="Name182" axis="ch" ptType="sibTrans" hideLastTrans="0" st="2" cnt="1">
      <dgm:layoutNode name="arrowWedge2" styleLbl="fgSibTrans2D1">
        <dgm:choose name="Name183">
          <dgm:if name="Name184" func="var" arg="dir" op="equ" val="norm">
            <dgm:alg type="conn">
              <dgm:param type="connRout" val="curve"/>
              <dgm:param type="srcNode" val="dummy2a"/>
              <dgm:param type="dstNode" val="dummy2b"/>
              <dgm:param type="begPts" val="tL"/>
              <dgm:param type="endPts" val="tL"/>
              <dgm:param type="begSty" val="noArr"/>
              <dgm:param type="endSty" val="arr"/>
            </dgm:alg>
          </dgm:if>
          <dgm:else name="Name185">
            <dgm:alg type="conn">
              <dgm:param type="connRout" val="curve"/>
              <dgm:param type="srcNode" val="dummy2a"/>
              <dgm:param type="dstNode" val="dummy2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86" axis="ch" ptType="sibTrans" hideLastTrans="0" st="3" cnt="1">
      <dgm:layoutNode name="arrowWedge3" styleLbl="fgSibTrans2D1">
        <dgm:choose name="Name187">
          <dgm:if name="Name188" func="var" arg="dir" op="equ" val="norm">
            <dgm:alg type="conn">
              <dgm:param type="connRout" val="curve"/>
              <dgm:param type="srcNode" val="dummy3a"/>
              <dgm:param type="dstNode" val="dummy3b"/>
              <dgm:param type="begPts" val="tL"/>
              <dgm:param type="endPts" val="tL"/>
              <dgm:param type="begSty" val="noArr"/>
              <dgm:param type="endSty" val="arr"/>
            </dgm:alg>
          </dgm:if>
          <dgm:else name="Name189">
            <dgm:alg type="conn">
              <dgm:param type="connRout" val="curve"/>
              <dgm:param type="srcNode" val="dummy3a"/>
              <dgm:param type="dstNode" val="dummy3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0" axis="ch" ptType="sibTrans" hideLastTrans="0" st="4" cnt="1">
      <dgm:layoutNode name="arrowWedge4" styleLbl="fgSibTrans2D1">
        <dgm:choose name="Name191">
          <dgm:if name="Name192" func="var" arg="dir" op="equ" val="norm">
            <dgm:alg type="conn">
              <dgm:param type="connRout" val="curve"/>
              <dgm:param type="srcNode" val="dummy4a"/>
              <dgm:param type="dstNode" val="dummy4b"/>
              <dgm:param type="begPts" val="tL"/>
              <dgm:param type="endPts" val="tL"/>
              <dgm:param type="begSty" val="noArr"/>
              <dgm:param type="endSty" val="arr"/>
            </dgm:alg>
          </dgm:if>
          <dgm:else name="Name193">
            <dgm:alg type="conn">
              <dgm:param type="connRout" val="curve"/>
              <dgm:param type="srcNode" val="dummy4a"/>
              <dgm:param type="dstNode" val="dummy4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4" axis="ch" ptType="sibTrans" hideLastTrans="0" st="5" cnt="1">
      <dgm:layoutNode name="arrowWedge5" styleLbl="fgSibTrans2D1">
        <dgm:choose name="Name195">
          <dgm:if name="Name196" func="var" arg="dir" op="equ" val="norm">
            <dgm:alg type="conn">
              <dgm:param type="connRout" val="curve"/>
              <dgm:param type="srcNode" val="dummy5a"/>
              <dgm:param type="dstNode" val="dummy5b"/>
              <dgm:param type="begPts" val="tL"/>
              <dgm:param type="endPts" val="tL"/>
              <dgm:param type="begSty" val="noArr"/>
              <dgm:param type="endSty" val="arr"/>
            </dgm:alg>
          </dgm:if>
          <dgm:else name="Name197">
            <dgm:alg type="conn">
              <dgm:param type="connRout" val="curve"/>
              <dgm:param type="srcNode" val="dummy5a"/>
              <dgm:param type="dstNode" val="dummy5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8" axis="ch" ptType="sibTrans" hideLastTrans="0" st="6" cnt="1">
      <dgm:layoutNode name="arrowWedge6" styleLbl="fgSibTrans2D1">
        <dgm:choose name="Name199">
          <dgm:if name="Name200" func="var" arg="dir" op="equ" val="norm">
            <dgm:alg type="conn">
              <dgm:param type="connRout" val="curve"/>
              <dgm:param type="srcNode" val="dummy6a"/>
              <dgm:param type="dstNode" val="dummy6b"/>
              <dgm:param type="begPts" val="tL"/>
              <dgm:param type="endPts" val="tL"/>
              <dgm:param type="begSty" val="noArr"/>
              <dgm:param type="endSty" val="arr"/>
            </dgm:alg>
          </dgm:if>
          <dgm:else name="Name201">
            <dgm:alg type="conn">
              <dgm:param type="connRout" val="curve"/>
              <dgm:param type="srcNode" val="dummy6a"/>
              <dgm:param type="dstNode" val="dummy6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202" axis="ch" ptType="sibTrans" hideLastTrans="0" st="7" cnt="1">
      <dgm:layoutNode name="arrowWedge7" styleLbl="fgSibTrans2D1">
        <dgm:choose name="Name203">
          <dgm:if name="Name204" func="var" arg="dir" op="equ" val="norm">
            <dgm:alg type="conn">
              <dgm:param type="connRout" val="curve"/>
              <dgm:param type="srcNode" val="dummy7a"/>
              <dgm:param type="dstNode" val="dummy7b"/>
              <dgm:param type="begPts" val="tL"/>
              <dgm:param type="endPts" val="tL"/>
              <dgm:param type="begSty" val="noArr"/>
              <dgm:param type="endSty" val="arr"/>
            </dgm:alg>
          </dgm:if>
          <dgm:else name="Name205">
            <dgm:alg type="conn">
              <dgm:param type="connRout" val="curve"/>
              <dgm:param type="srcNode" val="dummy7a"/>
              <dgm:param type="dstNode" val="dummy7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layoutNode>
</dgm:layoutDef>
</file>

<file path=ppt/diagrams/layout3.xml><?xml version="1.0" encoding="utf-8"?>
<dgm:layoutDef xmlns:dgm="http://schemas.openxmlformats.org/drawingml/2006/diagram" xmlns:a="http://schemas.openxmlformats.org/drawingml/2006/main" uniqueId="urn:microsoft.com/office/officeart/2005/8/layout/cycle5">
  <dgm:title val=""/>
  <dgm:desc val=""/>
  <dgm:catLst>
    <dgm:cat type="cycle" pri="3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hoose name="Name9">
      <dgm:if name="Name10" func="var" arg="dir" op="equ" val="norm">
        <dgm:constrLst>
          <dgm:constr type="w" for="ch" forName="node" refType="w"/>
          <dgm:constr type="w" for="ch" ptType="sibTrans" refType="w" refFor="ch" refForName="node" op="equ" fact="0.3"/>
          <dgm:constr type="diam" for="ch" ptType="sibTrans" refType="diam" op="equ"/>
          <dgm:constr type="sibSp" refType="w" refFor="ch" refForName="node" op="equ" fact="0.15"/>
          <dgm:constr type="w" for="ch" forName="spNode" refType="sibSp" fact="1.6"/>
          <dgm:constr type="primFontSz" for="ch" forName="node" op="equ" val="65"/>
        </dgm:constrLst>
      </dgm:if>
      <dgm:else name="Name11">
        <dgm:constrLst>
          <dgm:constr type="w" for="ch" forName="node" refType="w"/>
          <dgm:constr type="w" for="ch" ptType="sibTrans" refType="w" refFor="ch" refForName="node" op="equ" fact="0.3"/>
          <dgm:constr type="diam" for="ch" ptType="sibTrans" refType="diam" fact="-1"/>
          <dgm:constr type="diam" for="ch" refType="diam" op="equ" fact="-1"/>
          <dgm:constr type="sibSp" refType="w" refFor="ch" refForName="node" op="equ" fact="0.15"/>
          <dgm:constr type="w" for="ch" forName="spNode" refType="sibSp" fact="1.6"/>
          <dgm:constr type="primFontSz" for="ch" forName="node" op="equ" val="65"/>
        </dgm:constrLst>
      </dgm:else>
    </dgm:choose>
    <dgm:ruleLst/>
    <dgm:forEach name="Name12" axis="ch" ptType="node">
      <dgm:layoutNode name="node">
        <dgm:varLst>
          <dgm:bulletEnabled val="1"/>
        </dgm:varLst>
        <dgm:alg type="tx"/>
        <dgm:shape xmlns:r="http://schemas.openxmlformats.org/officeDocument/2006/relationships" type="roundRect" r:blip="">
          <dgm:adjLst/>
        </dgm:shape>
        <dgm:presOf axis="desOrSelf" ptType="node"/>
        <dgm:constrLst>
          <dgm:constr type="h" refType="w" fact="0.65"/>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3">
        <dgm:if name="Name14" axis="par ch" ptType="doc node" func="cnt" op="gt" val="1">
          <dgm:layoutNode name="spNode">
            <dgm:alg type="sp"/>
            <dgm:shape xmlns:r="http://schemas.openxmlformats.org/officeDocument/2006/relationships" r:blip="">
              <dgm:adjLst/>
            </dgm:shape>
            <dgm:presOf/>
            <dgm:constrLst>
              <dgm:constr type="h" refType="w"/>
            </dgm:constrLst>
            <dgm:ruleLst/>
          </dgm:layoutNode>
          <dgm:forEach name="Name15" axis="followSib" ptType="sibTrans" hideLastTrans="0" cnt="1">
            <dgm:layoutNode name="sibTrans">
              <dgm:alg type="conn">
                <dgm:param type="dim" val="1D"/>
                <dgm:param type="connRout" val="curve"/>
                <dgm:param type="begPts" val="radial"/>
                <dgm:param type="endPts" val="radial"/>
              </dgm:alg>
              <dgm:shape xmlns:r="http://schemas.openxmlformats.org/officeDocument/2006/relationships" type="conn" r:blip="">
                <dgm:adjLst/>
              </dgm:shape>
              <dgm:presOf axis="self"/>
              <dgm:constrLst>
                <dgm:constr type="h" refType="w" fact="0.65"/>
                <dgm:constr type="connDist"/>
                <dgm:constr type="begPad" refType="connDist" fact="0.2"/>
                <dgm:constr type="endPad" refType="connDist" fact="0.2"/>
              </dgm:constrLst>
              <dgm:ruleLst/>
            </dgm:layoutNode>
          </dgm:forEach>
        </dgm:if>
        <dgm:else name="Name16"/>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97280" y="758952"/>
            <a:ext cx="10058400" cy="3566160"/>
          </a:xfrm>
        </p:spPr>
        <p:txBody>
          <a:bodyPr anchor="b">
            <a:normAutofit/>
          </a:bodyPr>
          <a:lstStyle>
            <a:lvl1pPr algn="l">
              <a:lnSpc>
                <a:spcPct val="85000"/>
              </a:lnSpc>
              <a:defRPr sz="8000" spc="-50" baseline="0">
                <a:solidFill>
                  <a:schemeClr val="tx1">
                    <a:lumMod val="85000"/>
                    <a:lumOff val="15000"/>
                  </a:schemeClr>
                </a:solidFill>
              </a:defRPr>
            </a:lvl1pPr>
          </a:lstStyle>
          <a:p>
            <a:r>
              <a:rPr lang="en-US"/>
              <a:t>Click to edit Master title style</a:t>
            </a:r>
            <a:endParaRPr lang="en-US" dirty="0"/>
          </a:p>
        </p:txBody>
      </p:sp>
      <p:sp>
        <p:nvSpPr>
          <p:cNvPr id="3" name="Subtitle 2"/>
          <p:cNvSpPr>
            <a:spLocks noGrp="1"/>
          </p:cNvSpPr>
          <p:nvPr>
            <p:ph type="subTitle" idx="1"/>
          </p:nvPr>
        </p:nvSpPr>
        <p:spPr>
          <a:xfrm>
            <a:off x="1100051" y="4455621"/>
            <a:ext cx="100584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562B67EF-29E0-447D-9372-52175DF65424}" type="datetimeFigureOut">
              <a:rPr lang="en-US" smtClean="0"/>
              <a:t>2/23/2021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9163BF2-05CE-4440-83BB-ED7554161BA6}" type="slidenum">
              <a:rPr lang="en-US" smtClean="0"/>
              <a:t>‹#›</a:t>
            </a:fld>
            <a:endParaRPr lang="en-US"/>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4547550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62B67EF-29E0-447D-9372-52175DF65424}" type="datetimeFigureOut">
              <a:rPr lang="en-US" smtClean="0"/>
              <a:t>2/23/2021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9163BF2-05CE-4440-83BB-ED7554161BA6}" type="slidenum">
              <a:rPr lang="en-US" smtClean="0"/>
              <a:t>‹#›</a:t>
            </a:fld>
            <a:endParaRPr lang="en-US"/>
          </a:p>
        </p:txBody>
      </p:sp>
    </p:spTree>
    <p:extLst>
      <p:ext uri="{BB962C8B-B14F-4D97-AF65-F5344CB8AC3E}">
        <p14:creationId xmlns:p14="http://schemas.microsoft.com/office/powerpoint/2010/main" val="369926647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8724900" y="412302"/>
            <a:ext cx="2628900" cy="575989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412302"/>
            <a:ext cx="7734300" cy="5759898"/>
          </a:xfrm>
        </p:spPr>
        <p:txBody>
          <a:bodyPr vert="eaVert" lIns="45720" tIns="0" rIns="4572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62B67EF-29E0-447D-9372-52175DF65424}" type="datetimeFigureOut">
              <a:rPr lang="en-US" smtClean="0"/>
              <a:t>2/23/2021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9163BF2-05CE-4440-83BB-ED7554161BA6}" type="slidenum">
              <a:rPr lang="en-US" smtClean="0"/>
              <a:t>‹#›</a:t>
            </a:fld>
            <a:endParaRPr lang="en-US"/>
          </a:p>
        </p:txBody>
      </p:sp>
    </p:spTree>
    <p:extLst>
      <p:ext uri="{BB962C8B-B14F-4D97-AF65-F5344CB8AC3E}">
        <p14:creationId xmlns:p14="http://schemas.microsoft.com/office/powerpoint/2010/main" val="187814864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62B67EF-29E0-447D-9372-52175DF65424}" type="datetimeFigureOut">
              <a:rPr lang="en-US" smtClean="0"/>
              <a:t>2/23/2021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9163BF2-05CE-4440-83BB-ED7554161BA6}" type="slidenum">
              <a:rPr lang="en-US" smtClean="0"/>
              <a:t>‹#›</a:t>
            </a:fld>
            <a:endParaRPr lang="en-US"/>
          </a:p>
        </p:txBody>
      </p:sp>
    </p:spTree>
    <p:extLst>
      <p:ext uri="{BB962C8B-B14F-4D97-AF65-F5344CB8AC3E}">
        <p14:creationId xmlns:p14="http://schemas.microsoft.com/office/powerpoint/2010/main" val="109005623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758952"/>
            <a:ext cx="10058400" cy="3566160"/>
          </a:xfrm>
        </p:spPr>
        <p:txBody>
          <a:bodyPr anchor="b" anchorCtr="0">
            <a:normAutofit/>
          </a:bodyPr>
          <a:lstStyle>
            <a:lvl1pPr>
              <a:lnSpc>
                <a:spcPct val="85000"/>
              </a:lnSpc>
              <a:defRPr sz="8000" b="0">
                <a:solidFill>
                  <a:schemeClr val="tx1">
                    <a:lumMod val="85000"/>
                    <a:lumOff val="15000"/>
                  </a:schemeClr>
                </a:solidFill>
              </a:defRPr>
            </a:lvl1pPr>
          </a:lstStyle>
          <a:p>
            <a:r>
              <a:rPr lang="en-US"/>
              <a:t>Click to edit Master title style</a:t>
            </a:r>
            <a:endParaRPr lang="en-US" dirty="0"/>
          </a:p>
        </p:txBody>
      </p:sp>
      <p:sp>
        <p:nvSpPr>
          <p:cNvPr id="3" name="Text Placeholder 2"/>
          <p:cNvSpPr>
            <a:spLocks noGrp="1"/>
          </p:cNvSpPr>
          <p:nvPr>
            <p:ph type="body" idx="1"/>
          </p:nvPr>
        </p:nvSpPr>
        <p:spPr>
          <a:xfrm>
            <a:off x="1097280" y="4453128"/>
            <a:ext cx="10058400" cy="1143000"/>
          </a:xfrm>
        </p:spPr>
        <p:txBody>
          <a:bodyPr lIns="91440" rIns="91440" anchor="t" anchorCtr="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62B67EF-29E0-447D-9372-52175DF65424}" type="datetimeFigureOut">
              <a:rPr lang="en-US" smtClean="0"/>
              <a:t>2/23/2021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9163BF2-05CE-4440-83BB-ED7554161BA6}" type="slidenum">
              <a:rPr lang="en-US" smtClean="0"/>
              <a:t>‹#›</a:t>
            </a:fld>
            <a:endParaRPr lang="en-US"/>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622337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a:xfrm>
            <a:off x="1097280" y="286603"/>
            <a:ext cx="10058400" cy="1450757"/>
          </a:xfrm>
        </p:spPr>
        <p:txBody>
          <a:bodyPr/>
          <a:lstStyle/>
          <a:p>
            <a:r>
              <a:rPr lang="en-US"/>
              <a:t>Click to edit Master title style</a:t>
            </a:r>
            <a:endParaRPr lang="en-US" dirty="0"/>
          </a:p>
        </p:txBody>
      </p:sp>
      <p:sp>
        <p:nvSpPr>
          <p:cNvPr id="3" name="Content Placeholder 2"/>
          <p:cNvSpPr>
            <a:spLocks noGrp="1"/>
          </p:cNvSpPr>
          <p:nvPr>
            <p:ph sz="half" idx="1"/>
          </p:nvPr>
        </p:nvSpPr>
        <p:spPr>
          <a:xfrm>
            <a:off x="1097278" y="1845734"/>
            <a:ext cx="4937760" cy="40233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217920" y="1845735"/>
            <a:ext cx="4937760" cy="40233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562B67EF-29E0-447D-9372-52175DF65424}" type="datetimeFigureOut">
              <a:rPr lang="en-US" smtClean="0"/>
              <a:t>2/23/2021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9163BF2-05CE-4440-83BB-ED7554161BA6}" type="slidenum">
              <a:rPr lang="en-US" smtClean="0"/>
              <a:t>‹#›</a:t>
            </a:fld>
            <a:endParaRPr lang="en-US"/>
          </a:p>
        </p:txBody>
      </p:sp>
    </p:spTree>
    <p:extLst>
      <p:ext uri="{BB962C8B-B14F-4D97-AF65-F5344CB8AC3E}">
        <p14:creationId xmlns:p14="http://schemas.microsoft.com/office/powerpoint/2010/main" val="44058183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1097280" y="286603"/>
            <a:ext cx="10058400" cy="1450757"/>
          </a:xfrm>
        </p:spPr>
        <p:txBody>
          <a:bodyPr/>
          <a:lstStyle/>
          <a:p>
            <a:r>
              <a:rPr lang="en-US"/>
              <a:t>Click to edit Master title style</a:t>
            </a:r>
            <a:endParaRPr lang="en-US" dirty="0"/>
          </a:p>
        </p:txBody>
      </p:sp>
      <p:sp>
        <p:nvSpPr>
          <p:cNvPr id="3" name="Text Placeholder 2"/>
          <p:cNvSpPr>
            <a:spLocks noGrp="1"/>
          </p:cNvSpPr>
          <p:nvPr>
            <p:ph type="body" idx="1"/>
          </p:nvPr>
        </p:nvSpPr>
        <p:spPr>
          <a:xfrm>
            <a:off x="109728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097280" y="2582334"/>
            <a:ext cx="4937760" cy="3378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21792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217920" y="2582334"/>
            <a:ext cx="4937760" cy="3378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562B67EF-29E0-447D-9372-52175DF65424}" type="datetimeFigureOut">
              <a:rPr lang="en-US" smtClean="0"/>
              <a:t>2/23/2021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9163BF2-05CE-4440-83BB-ED7554161BA6}" type="slidenum">
              <a:rPr lang="en-US" smtClean="0"/>
              <a:t>‹#›</a:t>
            </a:fld>
            <a:endParaRPr lang="en-US"/>
          </a:p>
        </p:txBody>
      </p:sp>
    </p:spTree>
    <p:extLst>
      <p:ext uri="{BB962C8B-B14F-4D97-AF65-F5344CB8AC3E}">
        <p14:creationId xmlns:p14="http://schemas.microsoft.com/office/powerpoint/2010/main" val="4050983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562B67EF-29E0-447D-9372-52175DF65424}" type="datetimeFigureOut">
              <a:rPr lang="en-US" smtClean="0"/>
              <a:t>2/23/2021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9163BF2-05CE-4440-83BB-ED7554161BA6}" type="slidenum">
              <a:rPr lang="en-US" smtClean="0"/>
              <a:t>‹#›</a:t>
            </a:fld>
            <a:endParaRPr lang="en-US"/>
          </a:p>
        </p:txBody>
      </p:sp>
    </p:spTree>
    <p:extLst>
      <p:ext uri="{BB962C8B-B14F-4D97-AF65-F5344CB8AC3E}">
        <p14:creationId xmlns:p14="http://schemas.microsoft.com/office/powerpoint/2010/main" val="92766421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3175" y="6400800"/>
            <a:ext cx="12188825" cy="457200"/>
          </a:xfrm>
          <a:prstGeom prst="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5" y="6334316"/>
            <a:ext cx="12188825" cy="64008"/>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fld id="{562B67EF-29E0-447D-9372-52175DF65424}" type="datetimeFigureOut">
              <a:rPr lang="en-US" smtClean="0"/>
              <a:t>2/23/2021</a:t>
            </a:fld>
            <a:endParaRPr lang="en-US"/>
          </a:p>
        </p:txBody>
      </p:sp>
      <p:sp>
        <p:nvSpPr>
          <p:cNvPr id="8" name="Footer Placeholder 7"/>
          <p:cNvSpPr>
            <a:spLocks noGrp="1"/>
          </p:cNvSpPr>
          <p:nvPr>
            <p:ph type="ftr" sz="quarter" idx="11"/>
          </p:nvPr>
        </p:nvSpPr>
        <p:spPr/>
        <p:txBody>
          <a:bodyPr/>
          <a:lstStyle>
            <a:lvl1pPr>
              <a:defRPr>
                <a:solidFill>
                  <a:srgbClr val="FFFFFF"/>
                </a:solidFill>
              </a:defRPr>
            </a:lvl1pPr>
          </a:lstStyle>
          <a:p>
            <a:endParaRPr lang="en-US"/>
          </a:p>
        </p:txBody>
      </p:sp>
      <p:sp>
        <p:nvSpPr>
          <p:cNvPr id="9" name="Slide Number Placeholder 8"/>
          <p:cNvSpPr>
            <a:spLocks noGrp="1"/>
          </p:cNvSpPr>
          <p:nvPr>
            <p:ph type="sldNum" sz="quarter" idx="12"/>
          </p:nvPr>
        </p:nvSpPr>
        <p:spPr/>
        <p:txBody>
          <a:bodyPr/>
          <a:lstStyle/>
          <a:p>
            <a:fld id="{A9163BF2-05CE-4440-83BB-ED7554161BA6}" type="slidenum">
              <a:rPr lang="en-US" smtClean="0"/>
              <a:t>‹#›</a:t>
            </a:fld>
            <a:endParaRPr lang="en-US"/>
          </a:p>
        </p:txBody>
      </p:sp>
    </p:spTree>
    <p:extLst>
      <p:ext uri="{BB962C8B-B14F-4D97-AF65-F5344CB8AC3E}">
        <p14:creationId xmlns:p14="http://schemas.microsoft.com/office/powerpoint/2010/main" val="163002516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p:cNvSpPr/>
          <p:nvPr/>
        </p:nvSpPr>
        <p:spPr>
          <a:xfrm>
            <a:off x="16" y="0"/>
            <a:ext cx="4050791" cy="6858000"/>
          </a:xfrm>
          <a:prstGeom prst="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4040071" y="0"/>
            <a:ext cx="64008"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594359"/>
            <a:ext cx="3200400" cy="2286000"/>
          </a:xfrm>
        </p:spPr>
        <p:txBody>
          <a:bodyPr anchor="b">
            <a:normAutofit/>
          </a:bodyPr>
          <a:lstStyle>
            <a:lvl1pPr>
              <a:defRPr sz="3600" b="0">
                <a:solidFill>
                  <a:srgbClr val="FFFFFF"/>
                </a:solidFill>
              </a:defRPr>
            </a:lvl1pPr>
          </a:lstStyle>
          <a:p>
            <a:r>
              <a:rPr lang="en-US"/>
              <a:t>Click to edit Master title style</a:t>
            </a:r>
            <a:endParaRPr lang="en-US" dirty="0"/>
          </a:p>
        </p:txBody>
      </p:sp>
      <p:sp>
        <p:nvSpPr>
          <p:cNvPr id="3" name="Content Placeholder 2"/>
          <p:cNvSpPr>
            <a:spLocks noGrp="1"/>
          </p:cNvSpPr>
          <p:nvPr>
            <p:ph idx="1"/>
          </p:nvPr>
        </p:nvSpPr>
        <p:spPr>
          <a:xfrm>
            <a:off x="4800600" y="731520"/>
            <a:ext cx="6492240" cy="5257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457200" y="2926080"/>
            <a:ext cx="32004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465512" y="6459785"/>
            <a:ext cx="2618510" cy="365125"/>
          </a:xfrm>
        </p:spPr>
        <p:txBody>
          <a:bodyPr/>
          <a:lstStyle>
            <a:lvl1pPr algn="l">
              <a:defRPr/>
            </a:lvl1pPr>
          </a:lstStyle>
          <a:p>
            <a:fld id="{562B67EF-29E0-447D-9372-52175DF65424}" type="datetimeFigureOut">
              <a:rPr lang="en-US" smtClean="0"/>
              <a:t>2/23/2021</a:t>
            </a:fld>
            <a:endParaRPr lang="en-US"/>
          </a:p>
        </p:txBody>
      </p:sp>
      <p:sp>
        <p:nvSpPr>
          <p:cNvPr id="6" name="Footer Placeholder 5"/>
          <p:cNvSpPr>
            <a:spLocks noGrp="1"/>
          </p:cNvSpPr>
          <p:nvPr>
            <p:ph type="ftr" sz="quarter" idx="11"/>
          </p:nvPr>
        </p:nvSpPr>
        <p:spPr>
          <a:xfrm>
            <a:off x="4800600" y="6459785"/>
            <a:ext cx="4648200" cy="365125"/>
          </a:xfrm>
        </p:spPr>
        <p:txBody>
          <a:bodyPr/>
          <a:lstStyle>
            <a:lvl1pPr algn="l">
              <a:defRPr>
                <a:solidFill>
                  <a:schemeClr val="tx2"/>
                </a:solidFill>
              </a:defRPr>
            </a:lvl1pPr>
          </a:lstStyle>
          <a:p>
            <a:endParaRPr lang="en-US"/>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A9163BF2-05CE-4440-83BB-ED7554161BA6}" type="slidenum">
              <a:rPr lang="en-US" smtClean="0"/>
              <a:t>‹#›</a:t>
            </a:fld>
            <a:endParaRPr lang="en-US"/>
          </a:p>
        </p:txBody>
      </p:sp>
    </p:spTree>
    <p:extLst>
      <p:ext uri="{BB962C8B-B14F-4D97-AF65-F5344CB8AC3E}">
        <p14:creationId xmlns:p14="http://schemas.microsoft.com/office/powerpoint/2010/main" val="334659906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p:cNvSpPr/>
          <p:nvPr/>
        </p:nvSpPr>
        <p:spPr>
          <a:xfrm>
            <a:off x="0" y="4953000"/>
            <a:ext cx="12188825" cy="1905000"/>
          </a:xfrm>
          <a:prstGeom prst="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4915076"/>
            <a:ext cx="12188825" cy="64008"/>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5074920"/>
            <a:ext cx="10113645" cy="822960"/>
          </a:xfrm>
        </p:spPr>
        <p:txBody>
          <a:bodyPr lIns="91440" tIns="0" rIns="91440" bIns="0" anchor="b">
            <a:noAutofit/>
          </a:bodyPr>
          <a:lstStyle>
            <a:lvl1pPr>
              <a:defRPr sz="3600" b="0">
                <a:solidFill>
                  <a:srgbClr val="FFFFFF"/>
                </a:solidFill>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15" y="0"/>
            <a:ext cx="12191985" cy="4915076"/>
          </a:xfrm>
          <a:solidFill>
            <a:schemeClr val="bg2">
              <a:lumMod val="90000"/>
            </a:schemeClr>
          </a:solidFill>
        </p:spPr>
        <p:txBody>
          <a:bodyPr lIns="457200" tIns="457200"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1097280" y="5907024"/>
            <a:ext cx="10113264"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562B67EF-29E0-447D-9372-52175DF65424}" type="datetimeFigureOut">
              <a:rPr lang="en-US" smtClean="0"/>
              <a:t>2/23/2021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9163BF2-05CE-4440-83BB-ED7554161BA6}" type="slidenum">
              <a:rPr lang="en-US" smtClean="0"/>
              <a:t>‹#›</a:t>
            </a:fld>
            <a:endParaRPr lang="en-US"/>
          </a:p>
        </p:txBody>
      </p:sp>
    </p:spTree>
    <p:extLst>
      <p:ext uri="{BB962C8B-B14F-4D97-AF65-F5344CB8AC3E}">
        <p14:creationId xmlns:p14="http://schemas.microsoft.com/office/powerpoint/2010/main" val="105023125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7" name="Rectangle 6"/>
          <p:cNvSpPr/>
          <p:nvPr/>
        </p:nvSpPr>
        <p:spPr>
          <a:xfrm>
            <a:off x="1" y="6400800"/>
            <a:ext cx="12192000" cy="457200"/>
          </a:xfrm>
          <a:prstGeom prst="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6334316"/>
            <a:ext cx="12191985" cy="66484"/>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097280" y="286603"/>
            <a:ext cx="10058400" cy="1450757"/>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p:cNvSpPr>
            <a:spLocks noGrp="1"/>
          </p:cNvSpPr>
          <p:nvPr>
            <p:ph type="body" idx="1"/>
          </p:nvPr>
        </p:nvSpPr>
        <p:spPr>
          <a:xfrm>
            <a:off x="1097280" y="1845734"/>
            <a:ext cx="10058400" cy="4023360"/>
          </a:xfrm>
          <a:prstGeom prst="rect">
            <a:avLst/>
          </a:prstGeom>
        </p:spPr>
        <p:txBody>
          <a:bodyPr vert="horz" lIns="0" tIns="45720" rIns="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097280" y="6459785"/>
            <a:ext cx="2472271" cy="365125"/>
          </a:xfrm>
          <a:prstGeom prst="rect">
            <a:avLst/>
          </a:prstGeom>
        </p:spPr>
        <p:txBody>
          <a:bodyPr vert="horz" lIns="91440" tIns="45720" rIns="91440" bIns="45720" rtlCol="0" anchor="ctr"/>
          <a:lstStyle>
            <a:lvl1pPr algn="l">
              <a:defRPr sz="900">
                <a:solidFill>
                  <a:srgbClr val="FFFFFF"/>
                </a:solidFill>
              </a:defRPr>
            </a:lvl1pPr>
          </a:lstStyle>
          <a:p>
            <a:fld id="{562B67EF-29E0-447D-9372-52175DF65424}" type="datetimeFigureOut">
              <a:rPr lang="en-US" smtClean="0"/>
              <a:t>2/23/2021</a:t>
            </a:fld>
            <a:endParaRPr lang="en-US"/>
          </a:p>
        </p:txBody>
      </p:sp>
      <p:sp>
        <p:nvSpPr>
          <p:cNvPr id="5" name="Footer Placeholder 4"/>
          <p:cNvSpPr>
            <a:spLocks noGrp="1"/>
          </p:cNvSpPr>
          <p:nvPr>
            <p:ph type="ftr" sz="quarter" idx="3"/>
          </p:nvPr>
        </p:nvSpPr>
        <p:spPr>
          <a:xfrm>
            <a:off x="3686185" y="6459785"/>
            <a:ext cx="4822804" cy="365125"/>
          </a:xfrm>
          <a:prstGeom prst="rect">
            <a:avLst/>
          </a:prstGeom>
        </p:spPr>
        <p:txBody>
          <a:bodyPr vert="horz" lIns="91440" tIns="45720" rIns="91440" bIns="45720" rtlCol="0" anchor="ctr"/>
          <a:lstStyle>
            <a:lvl1pPr algn="ctr">
              <a:defRPr sz="900" cap="all" baseline="0">
                <a:solidFill>
                  <a:srgbClr val="FFFFFF"/>
                </a:solidFill>
              </a:defRPr>
            </a:lvl1pPr>
          </a:lstStyle>
          <a:p>
            <a:endParaRPr lang="en-US"/>
          </a:p>
        </p:txBody>
      </p:sp>
      <p:sp>
        <p:nvSpPr>
          <p:cNvPr id="6" name="Slide Number Placeholder 5"/>
          <p:cNvSpPr>
            <a:spLocks noGrp="1"/>
          </p:cNvSpPr>
          <p:nvPr>
            <p:ph type="sldNum" sz="quarter" idx="4"/>
          </p:nvPr>
        </p:nvSpPr>
        <p:spPr>
          <a:xfrm>
            <a:off x="9900458" y="6459785"/>
            <a:ext cx="1312025" cy="365125"/>
          </a:xfrm>
          <a:prstGeom prst="rect">
            <a:avLst/>
          </a:prstGeom>
        </p:spPr>
        <p:txBody>
          <a:bodyPr vert="horz" lIns="91440" tIns="45720" rIns="91440" bIns="45720" rtlCol="0" anchor="ctr"/>
          <a:lstStyle>
            <a:lvl1pPr algn="r">
              <a:defRPr sz="1050">
                <a:solidFill>
                  <a:srgbClr val="FFFFFF"/>
                </a:solidFill>
              </a:defRPr>
            </a:lvl1pPr>
          </a:lstStyle>
          <a:p>
            <a:fld id="{A9163BF2-05CE-4440-83BB-ED7554161BA6}" type="slidenum">
              <a:rPr lang="en-US" smtClean="0"/>
              <a:t>‹#›</a:t>
            </a:fld>
            <a:endParaRPr lang="en-US"/>
          </a:p>
        </p:txBody>
      </p:sp>
      <p:cxnSp>
        <p:nvCxnSpPr>
          <p:cNvPr id="10" name="Straight Connector 9"/>
          <p:cNvCxnSpPr/>
          <p:nvPr/>
        </p:nvCxnSpPr>
        <p:spPr>
          <a:xfrm>
            <a:off x="1193532" y="1737845"/>
            <a:ext cx="996696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975096409"/>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hyperlink" Target="mailto:carylscounseling@gmail.com" TargetMode="Externa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1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hyperlink" Target="https://www.gottman.com/blog/the-four-horsemen-recognizing-criticism-contempt-defensiveness-and-stonewalling" TargetMode="Externa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hyperlink" Target="https://le.utah.gov/xcode/Title77/Chapter36/77-36-S1.html" TargetMode="Externa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A12A38-E269-407B-9551-269CEE9061BA}"/>
              </a:ext>
            </a:extLst>
          </p:cNvPr>
          <p:cNvSpPr>
            <a:spLocks noGrp="1"/>
          </p:cNvSpPr>
          <p:nvPr>
            <p:ph type="ctrTitle"/>
          </p:nvPr>
        </p:nvSpPr>
        <p:spPr>
          <a:xfrm>
            <a:off x="1524000" y="3574473"/>
            <a:ext cx="9144000" cy="2535381"/>
          </a:xfrm>
        </p:spPr>
        <p:txBody>
          <a:bodyPr>
            <a:normAutofit fontScale="90000"/>
          </a:bodyPr>
          <a:lstStyle/>
          <a:p>
            <a:br>
              <a:rPr lang="en-US" dirty="0"/>
            </a:br>
            <a:br>
              <a:rPr lang="en-US" dirty="0"/>
            </a:br>
            <a:r>
              <a:rPr lang="en-US" dirty="0"/>
              <a:t>Conflict Resolution &amp; </a:t>
            </a:r>
            <a:br>
              <a:rPr lang="en-US" dirty="0"/>
            </a:br>
            <a:r>
              <a:rPr lang="en-US" dirty="0"/>
              <a:t>Anger Management  </a:t>
            </a:r>
            <a:br>
              <a:rPr lang="en-US" dirty="0"/>
            </a:br>
            <a:br>
              <a:rPr lang="en-US" dirty="0"/>
            </a:br>
            <a:r>
              <a:rPr lang="en-US" sz="4400" dirty="0">
                <a:latin typeface="AR BLANCA" panose="02000000000000000000" pitchFamily="2" charset="0"/>
              </a:rPr>
              <a:t>CARYL WARD LCMHC, CFLE</a:t>
            </a:r>
            <a:br>
              <a:rPr lang="en-US" sz="4400" dirty="0">
                <a:latin typeface="AR BLANCA" panose="02000000000000000000" pitchFamily="2" charset="0"/>
              </a:rPr>
            </a:br>
            <a:r>
              <a:rPr lang="en-US" sz="4400" dirty="0">
                <a:latin typeface="AR BLANCA" panose="02000000000000000000" pitchFamily="2" charset="0"/>
                <a:hlinkClick r:id="rId2"/>
              </a:rPr>
              <a:t>carylscounseling@gmail.com</a:t>
            </a:r>
            <a:r>
              <a:rPr lang="en-US" sz="4400" dirty="0">
                <a:latin typeface="AR BLANCA" panose="02000000000000000000" pitchFamily="2" charset="0"/>
              </a:rPr>
              <a:t> </a:t>
            </a:r>
            <a:br>
              <a:rPr lang="en-US" sz="4400" dirty="0">
                <a:latin typeface="AR BLANCA" panose="02000000000000000000" pitchFamily="2" charset="0"/>
              </a:rPr>
            </a:br>
            <a:r>
              <a:rPr lang="en-US" sz="4400" dirty="0">
                <a:latin typeface="AR BLANCA" panose="02000000000000000000" pitchFamily="2" charset="0"/>
              </a:rPr>
              <a:t>801.999.0179 cell</a:t>
            </a:r>
            <a:br>
              <a:rPr lang="en-US" sz="4400" dirty="0">
                <a:latin typeface="AR BLANCA" panose="02000000000000000000" pitchFamily="2" charset="0"/>
              </a:rPr>
            </a:br>
            <a:endParaRPr lang="en-US" sz="4400" dirty="0">
              <a:solidFill>
                <a:schemeClr val="accent1"/>
              </a:solidFill>
              <a:latin typeface="AR BLANCA" panose="02000000000000000000" pitchFamily="2" charset="0"/>
            </a:endParaRPr>
          </a:p>
        </p:txBody>
      </p:sp>
    </p:spTree>
    <p:extLst>
      <p:ext uri="{BB962C8B-B14F-4D97-AF65-F5344CB8AC3E}">
        <p14:creationId xmlns:p14="http://schemas.microsoft.com/office/powerpoint/2010/main" val="72428588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Conflict Cycle</a:t>
            </a:r>
          </a:p>
        </p:txBody>
      </p:sp>
      <p:graphicFrame>
        <p:nvGraphicFramePr>
          <p:cNvPr id="4" name="Content Placeholder 3"/>
          <p:cNvGraphicFramePr>
            <a:graphicFrameLocks noGrp="1"/>
          </p:cNvGraphicFramePr>
          <p:nvPr>
            <p:ph idx="1"/>
          </p:nvPr>
        </p:nvGraphicFramePr>
        <p:xfrm>
          <a:off x="1096963" y="1846263"/>
          <a:ext cx="10058400" cy="402272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54247643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6"/>
            <a:ext cx="10515600" cy="687060"/>
          </a:xfrm>
        </p:spPr>
        <p:txBody>
          <a:bodyPr>
            <a:normAutofit fontScale="90000"/>
          </a:bodyPr>
          <a:lstStyle/>
          <a:p>
            <a:r>
              <a:rPr lang="en-US" dirty="0"/>
              <a:t>How to Manage the Root Issues </a:t>
            </a:r>
          </a:p>
        </p:txBody>
      </p:sp>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3498086" y="1859323"/>
            <a:ext cx="4544478" cy="4351338"/>
          </a:xfrm>
        </p:spPr>
      </p:pic>
      <p:sp>
        <p:nvSpPr>
          <p:cNvPr id="5" name="TextBox 4"/>
          <p:cNvSpPr txBox="1"/>
          <p:nvPr/>
        </p:nvSpPr>
        <p:spPr>
          <a:xfrm flipH="1">
            <a:off x="7502849" y="1859323"/>
            <a:ext cx="3682892" cy="861774"/>
          </a:xfrm>
          <a:prstGeom prst="rect">
            <a:avLst/>
          </a:prstGeom>
          <a:noFill/>
        </p:spPr>
        <p:txBody>
          <a:bodyPr wrap="square" rtlCol="0">
            <a:spAutoFit/>
          </a:bodyPr>
          <a:lstStyle/>
          <a:p>
            <a:r>
              <a:rPr lang="en-US" sz="3200" dirty="0"/>
              <a:t>Leafy Issue</a:t>
            </a:r>
          </a:p>
          <a:p>
            <a:r>
              <a:rPr lang="en-US" dirty="0"/>
              <a:t>Failed relationships, Financial Issues</a:t>
            </a:r>
          </a:p>
        </p:txBody>
      </p:sp>
      <p:sp>
        <p:nvSpPr>
          <p:cNvPr id="7" name="TextBox 6"/>
          <p:cNvSpPr txBox="1"/>
          <p:nvPr/>
        </p:nvSpPr>
        <p:spPr>
          <a:xfrm>
            <a:off x="477983" y="3742606"/>
            <a:ext cx="3657600" cy="861774"/>
          </a:xfrm>
          <a:prstGeom prst="rect">
            <a:avLst/>
          </a:prstGeom>
          <a:noFill/>
        </p:spPr>
        <p:txBody>
          <a:bodyPr wrap="square" rtlCol="0">
            <a:spAutoFit/>
          </a:bodyPr>
          <a:lstStyle/>
          <a:p>
            <a:r>
              <a:rPr lang="en-US" sz="3200" dirty="0"/>
              <a:t>Trunk 2</a:t>
            </a:r>
            <a:r>
              <a:rPr lang="en-US" sz="3200" baseline="30000" dirty="0"/>
              <a:t>nd</a:t>
            </a:r>
            <a:r>
              <a:rPr lang="en-US" sz="3200" dirty="0"/>
              <a:t> Emotions</a:t>
            </a:r>
          </a:p>
          <a:p>
            <a:r>
              <a:rPr lang="en-US" dirty="0"/>
              <a:t>Hurt, Inadequate, Raw, Stuck</a:t>
            </a:r>
          </a:p>
        </p:txBody>
      </p:sp>
      <p:sp>
        <p:nvSpPr>
          <p:cNvPr id="9" name="TextBox 8"/>
          <p:cNvSpPr txBox="1"/>
          <p:nvPr/>
        </p:nvSpPr>
        <p:spPr>
          <a:xfrm>
            <a:off x="7077205" y="5093858"/>
            <a:ext cx="4108536" cy="1077218"/>
          </a:xfrm>
          <a:prstGeom prst="rect">
            <a:avLst/>
          </a:prstGeom>
          <a:noFill/>
        </p:spPr>
        <p:txBody>
          <a:bodyPr wrap="square" rtlCol="0">
            <a:spAutoFit/>
          </a:bodyPr>
          <a:lstStyle/>
          <a:p>
            <a:r>
              <a:rPr lang="en-US" sz="3200" dirty="0"/>
              <a:t>Root Issue</a:t>
            </a:r>
          </a:p>
          <a:p>
            <a:r>
              <a:rPr lang="en-US" dirty="0"/>
              <a:t>Loss, Grief, Trauma, Self-Concept, Shame</a:t>
            </a:r>
            <a:r>
              <a:rPr lang="en-US" sz="3200" dirty="0"/>
              <a:t> </a:t>
            </a:r>
          </a:p>
        </p:txBody>
      </p:sp>
    </p:spTree>
    <p:extLst>
      <p:ext uri="{BB962C8B-B14F-4D97-AF65-F5344CB8AC3E}">
        <p14:creationId xmlns:p14="http://schemas.microsoft.com/office/powerpoint/2010/main" val="45563572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Gottman 4 Horseman </a:t>
            </a:r>
          </a:p>
        </p:txBody>
      </p:sp>
      <p:pic>
        <p:nvPicPr>
          <p:cNvPr id="1026" name="Picture 2" descr="What's Your Hot Button With Partners? | Say It Better"/>
          <p:cNvPicPr>
            <a:picLocks noGrp="1" noChangeAspect="1" noChangeArrowheads="1"/>
          </p:cNvPicPr>
          <p:nvPr>
            <p:ph idx="1"/>
          </p:nvPr>
        </p:nvPicPr>
        <p:blipFill>
          <a:blip r:embed="rId2">
            <a:extLst>
              <a:ext uri="{28A0092B-C50C-407E-A947-70E740481C1C}">
                <a14:useLocalDpi xmlns:a14="http://schemas.microsoft.com/office/drawing/2010/main" val="0"/>
              </a:ext>
            </a:extLst>
          </a:blip>
          <a:stretch>
            <a:fillRect/>
          </a:stretch>
        </p:blipFill>
        <p:spPr bwMode="auto">
          <a:xfrm>
            <a:off x="6442792" y="1968977"/>
            <a:ext cx="5148339" cy="4118671"/>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3"/>
          <p:cNvPicPr>
            <a:picLocks noChangeAspect="1"/>
          </p:cNvPicPr>
          <p:nvPr/>
        </p:nvPicPr>
        <p:blipFill>
          <a:blip r:embed="rId3"/>
          <a:stretch>
            <a:fillRect/>
          </a:stretch>
        </p:blipFill>
        <p:spPr>
          <a:xfrm>
            <a:off x="189467" y="1690688"/>
            <a:ext cx="6092434" cy="4815840"/>
          </a:xfrm>
          <a:prstGeom prst="rect">
            <a:avLst/>
          </a:prstGeom>
        </p:spPr>
      </p:pic>
    </p:spTree>
    <p:extLst>
      <p:ext uri="{BB962C8B-B14F-4D97-AF65-F5344CB8AC3E}">
        <p14:creationId xmlns:p14="http://schemas.microsoft.com/office/powerpoint/2010/main" val="142185714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Couple/Family Hot Topic Time </a:t>
            </a:r>
          </a:p>
        </p:txBody>
      </p:sp>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8422615" y="2535381"/>
            <a:ext cx="3133898" cy="2655916"/>
          </a:xfr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4746" y="2535381"/>
            <a:ext cx="2957487" cy="3761509"/>
          </a:xfrm>
          <a:prstGeom prst="rect">
            <a:avLst/>
          </a:prstGeom>
        </p:spPr>
      </p:pic>
      <p:sp>
        <p:nvSpPr>
          <p:cNvPr id="6" name="TextBox 5"/>
          <p:cNvSpPr txBox="1"/>
          <p:nvPr/>
        </p:nvSpPr>
        <p:spPr>
          <a:xfrm>
            <a:off x="3790697" y="2047830"/>
            <a:ext cx="4364182" cy="3970318"/>
          </a:xfrm>
          <a:prstGeom prst="rect">
            <a:avLst/>
          </a:prstGeom>
          <a:noFill/>
        </p:spPr>
        <p:txBody>
          <a:bodyPr wrap="square" rtlCol="0">
            <a:spAutoFit/>
          </a:bodyPr>
          <a:lstStyle/>
          <a:p>
            <a:r>
              <a:rPr lang="en-US" sz="3600" dirty="0"/>
              <a:t>*Set a time to bring up </a:t>
            </a:r>
            <a:r>
              <a:rPr lang="en-US" sz="3600" dirty="0">
                <a:solidFill>
                  <a:srgbClr val="FF0000"/>
                </a:solidFill>
              </a:rPr>
              <a:t>Hot Topics </a:t>
            </a:r>
            <a:r>
              <a:rPr lang="en-US" sz="3600" dirty="0"/>
              <a:t>that have been written down in a notebook or jar.  1 x a week for 30 min. Make prior safety rules.</a:t>
            </a:r>
          </a:p>
        </p:txBody>
      </p:sp>
    </p:spTree>
    <p:extLst>
      <p:ext uri="{BB962C8B-B14F-4D97-AF65-F5344CB8AC3E}">
        <p14:creationId xmlns:p14="http://schemas.microsoft.com/office/powerpoint/2010/main" val="14066532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Repair Check List /Fair Fighting</a:t>
            </a:r>
          </a:p>
        </p:txBody>
      </p:sp>
      <p:pic>
        <p:nvPicPr>
          <p:cNvPr id="4" name="Content Placeholder 3"/>
          <p:cNvPicPr>
            <a:picLocks noGrp="1" noChangeAspect="1"/>
          </p:cNvPicPr>
          <p:nvPr>
            <p:ph sz="half" idx="1"/>
          </p:nvPr>
        </p:nvPicPr>
        <p:blipFill>
          <a:blip r:embed="rId2"/>
          <a:stretch>
            <a:fillRect/>
          </a:stretch>
        </p:blipFill>
        <p:spPr>
          <a:xfrm>
            <a:off x="1864753" y="1846263"/>
            <a:ext cx="3403132" cy="4022725"/>
          </a:xfrm>
          <a:prstGeom prst="rect">
            <a:avLst/>
          </a:prstGeom>
        </p:spPr>
      </p:pic>
      <p:sp>
        <p:nvSpPr>
          <p:cNvPr id="5" name="Content Placeholder 4"/>
          <p:cNvSpPr>
            <a:spLocks noGrp="1"/>
          </p:cNvSpPr>
          <p:nvPr>
            <p:ph sz="half" idx="2"/>
          </p:nvPr>
        </p:nvSpPr>
        <p:spPr>
          <a:xfrm>
            <a:off x="6172200" y="1825625"/>
            <a:ext cx="5602266" cy="4351338"/>
          </a:xfrm>
        </p:spPr>
        <p:txBody>
          <a:bodyPr>
            <a:normAutofit/>
          </a:bodyPr>
          <a:lstStyle/>
          <a:p>
            <a:r>
              <a:rPr lang="en-US" dirty="0"/>
              <a:t>Before you begin, ask yourself what is your goal.</a:t>
            </a:r>
          </a:p>
          <a:p>
            <a:r>
              <a:rPr lang="en-US" dirty="0"/>
              <a:t>Discuss one issue at a time.</a:t>
            </a:r>
          </a:p>
          <a:p>
            <a:r>
              <a:rPr lang="en-US" dirty="0"/>
              <a:t>No degrading language/ No yelling.</a:t>
            </a:r>
          </a:p>
          <a:p>
            <a:r>
              <a:rPr lang="en-US" dirty="0"/>
              <a:t>Express your feelings with words and take responsibility for them.</a:t>
            </a:r>
          </a:p>
          <a:p>
            <a:r>
              <a:rPr lang="en-US" dirty="0"/>
              <a:t>Take turns talking.</a:t>
            </a:r>
          </a:p>
          <a:p>
            <a:r>
              <a:rPr lang="en-US" dirty="0"/>
              <a:t>No stonewalling (one of the 4 horseman).</a:t>
            </a:r>
          </a:p>
          <a:p>
            <a:r>
              <a:rPr lang="en-US" dirty="0"/>
              <a:t>Take a time-out if things get too heated</a:t>
            </a:r>
          </a:p>
          <a:p>
            <a:r>
              <a:rPr lang="en-US" dirty="0"/>
              <a:t>Attempt to come to a compromise and understanding.</a:t>
            </a:r>
          </a:p>
          <a:p>
            <a:endParaRPr lang="en-US" dirty="0"/>
          </a:p>
          <a:p>
            <a:endParaRPr lang="en-US" dirty="0"/>
          </a:p>
        </p:txBody>
      </p:sp>
    </p:spTree>
    <p:extLst>
      <p:ext uri="{BB962C8B-B14F-4D97-AF65-F5344CB8AC3E}">
        <p14:creationId xmlns:p14="http://schemas.microsoft.com/office/powerpoint/2010/main" val="181917655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Tips to Reduce Conflict </a:t>
            </a:r>
          </a:p>
        </p:txBody>
      </p:sp>
      <p:sp>
        <p:nvSpPr>
          <p:cNvPr id="3" name="Content Placeholder 2"/>
          <p:cNvSpPr>
            <a:spLocks noGrp="1"/>
          </p:cNvSpPr>
          <p:nvPr>
            <p:ph idx="1"/>
          </p:nvPr>
        </p:nvSpPr>
        <p:spPr/>
        <p:txBody>
          <a:bodyPr/>
          <a:lstStyle/>
          <a:p>
            <a:r>
              <a:rPr lang="en-US" dirty="0"/>
              <a:t>Time Outs (10 mins.-24 hours)</a:t>
            </a:r>
          </a:p>
          <a:p>
            <a:r>
              <a:rPr lang="en-US" dirty="0"/>
              <a:t>Thought Stopping (this is unfair, see handout) </a:t>
            </a:r>
          </a:p>
          <a:p>
            <a:r>
              <a:rPr lang="en-US" dirty="0"/>
              <a:t>Stay Present (don’t jump to conclusion) </a:t>
            </a:r>
          </a:p>
          <a:p>
            <a:r>
              <a:rPr lang="en-US" dirty="0"/>
              <a:t>Know what is REALLY going on (root issue)</a:t>
            </a:r>
          </a:p>
          <a:p>
            <a:r>
              <a:rPr lang="en-US" dirty="0"/>
              <a:t>Be emotionally intelligent (2</a:t>
            </a:r>
            <a:r>
              <a:rPr lang="en-US" baseline="30000" dirty="0"/>
              <a:t>nd</a:t>
            </a:r>
            <a:r>
              <a:rPr lang="en-US" dirty="0"/>
              <a:t> emotions ex. defensive) </a:t>
            </a:r>
          </a:p>
          <a:p>
            <a:r>
              <a:rPr lang="en-US" dirty="0"/>
              <a:t>Listen to Seek to Understand (habit 5 in Steven Covey) </a:t>
            </a:r>
          </a:p>
          <a:p>
            <a:r>
              <a:rPr lang="en-US" dirty="0"/>
              <a:t>Logical impact (self-talk the risks) </a:t>
            </a:r>
          </a:p>
          <a:p>
            <a:r>
              <a:rPr lang="en-US" dirty="0"/>
              <a:t>Find a win-win and manage it (business deal)</a:t>
            </a:r>
          </a:p>
          <a:p>
            <a:endParaRPr lang="en-US" dirty="0"/>
          </a:p>
          <a:p>
            <a:endParaRPr lang="en-US" dirty="0"/>
          </a:p>
        </p:txBody>
      </p:sp>
    </p:spTree>
    <p:extLst>
      <p:ext uri="{BB962C8B-B14F-4D97-AF65-F5344CB8AC3E}">
        <p14:creationId xmlns:p14="http://schemas.microsoft.com/office/powerpoint/2010/main" val="263331627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Resources </a:t>
            </a:r>
          </a:p>
        </p:txBody>
      </p:sp>
      <p:sp>
        <p:nvSpPr>
          <p:cNvPr id="3" name="Content Placeholder 2"/>
          <p:cNvSpPr>
            <a:spLocks noGrp="1"/>
          </p:cNvSpPr>
          <p:nvPr>
            <p:ph idx="1"/>
          </p:nvPr>
        </p:nvSpPr>
        <p:spPr>
          <a:xfrm>
            <a:off x="838200" y="1478071"/>
            <a:ext cx="10515600" cy="4698892"/>
          </a:xfrm>
        </p:spPr>
        <p:txBody>
          <a:bodyPr>
            <a:normAutofit/>
          </a:bodyPr>
          <a:lstStyle/>
          <a:p>
            <a:pPr lvl="0"/>
            <a:endParaRPr lang="en-US" dirty="0"/>
          </a:p>
          <a:p>
            <a:pPr lvl="0"/>
            <a:r>
              <a:rPr lang="en-US" dirty="0"/>
              <a:t>Covey, S. R. (1989). </a:t>
            </a:r>
            <a:r>
              <a:rPr lang="en-US" i="1" dirty="0"/>
              <a:t>The seven habits of highly effective people: restoring the character ethic</a:t>
            </a:r>
            <a:r>
              <a:rPr lang="en-US" dirty="0"/>
              <a:t>. New York: Simon and Schuster.</a:t>
            </a:r>
          </a:p>
          <a:p>
            <a:r>
              <a:rPr lang="en-US" dirty="0"/>
              <a:t>Gottman, J. M., &amp; Silver, N. (1999). </a:t>
            </a:r>
            <a:r>
              <a:rPr lang="en-US" i="1" dirty="0"/>
              <a:t>The seven principles for making marriage work.</a:t>
            </a:r>
            <a:r>
              <a:rPr lang="en-US" dirty="0"/>
              <a:t> New York: Three Rivers Press.</a:t>
            </a:r>
            <a:endParaRPr lang="en-US" dirty="0">
              <a:hlinkClick r:id="rId2"/>
            </a:endParaRPr>
          </a:p>
          <a:p>
            <a:pPr lvl="0"/>
            <a:r>
              <a:rPr lang="en-US" dirty="0">
                <a:hlinkClick r:id="rId2"/>
              </a:rPr>
              <a:t>https://www.gottman.com/blog/the-four-horsemen-recognizing-criticism-contempt-defensiveness-and-stonewalling</a:t>
            </a:r>
            <a:endParaRPr lang="en-US" dirty="0"/>
          </a:p>
          <a:p>
            <a:pPr lvl="0"/>
            <a:r>
              <a:rPr lang="en-US" dirty="0"/>
              <a:t>Lerner, H. G. (1986). </a:t>
            </a:r>
            <a:r>
              <a:rPr lang="en-US" i="1" dirty="0"/>
              <a:t>The dance of anger: A woman's guide to changing the patterns of intimate relationships</a:t>
            </a:r>
            <a:r>
              <a:rPr lang="en-US" dirty="0"/>
              <a:t>.</a:t>
            </a:r>
          </a:p>
          <a:p>
            <a:r>
              <a:rPr lang="en-US" dirty="0"/>
              <a:t>Lerner, H. G. (2017). Why won’t you apologize?</a:t>
            </a:r>
            <a:r>
              <a:rPr lang="en-US" b="1" dirty="0"/>
              <a:t> </a:t>
            </a:r>
            <a:r>
              <a:rPr lang="en-US" dirty="0"/>
              <a:t>Healing big betrayals and everyday hurts.</a:t>
            </a:r>
          </a:p>
          <a:p>
            <a:pPr lvl="0"/>
            <a:r>
              <a:rPr lang="en-US" dirty="0"/>
              <a:t>Patterson, Kerry. (Eds.) (2012) </a:t>
            </a:r>
            <a:r>
              <a:rPr lang="en-US" i="1" dirty="0"/>
              <a:t>Crucial conversations: tools for talking when stakes are high </a:t>
            </a:r>
            <a:r>
              <a:rPr lang="en-US" dirty="0"/>
              <a:t>New York : McGraw-Hill</a:t>
            </a:r>
          </a:p>
          <a:p>
            <a:pPr lvl="0"/>
            <a:endParaRPr lang="en-US" dirty="0"/>
          </a:p>
          <a:p>
            <a:endParaRPr lang="en-US" dirty="0"/>
          </a:p>
        </p:txBody>
      </p:sp>
    </p:spTree>
    <p:extLst>
      <p:ext uri="{BB962C8B-B14F-4D97-AF65-F5344CB8AC3E}">
        <p14:creationId xmlns:p14="http://schemas.microsoft.com/office/powerpoint/2010/main" val="178811987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Domestic Violence </a:t>
            </a:r>
          </a:p>
        </p:txBody>
      </p:sp>
      <p:sp>
        <p:nvSpPr>
          <p:cNvPr id="3" name="Content Placeholder 2"/>
          <p:cNvSpPr>
            <a:spLocks noGrp="1"/>
          </p:cNvSpPr>
          <p:nvPr>
            <p:ph idx="1"/>
          </p:nvPr>
        </p:nvSpPr>
        <p:spPr/>
        <p:txBody>
          <a:bodyPr>
            <a:normAutofit/>
          </a:bodyPr>
          <a:lstStyle/>
          <a:p>
            <a:pPr marL="0" indent="0">
              <a:buNone/>
            </a:pPr>
            <a:r>
              <a:rPr lang="en-US" dirty="0"/>
              <a:t>“Domestic violence" or "domestic violence offense" means any criminal offense involving violence or physical harm or threat of violence or physical harm, or any attempt, conspiracy, or solicitation to commit a criminal offense involving violence or physical harm, when committed by one cohabitant against another. "Domestic violence" or "domestic violence offense" includes commission or attempt to commit, any of the following offenses by one cohabitant against another: </a:t>
            </a:r>
            <a:r>
              <a:rPr lang="en-US" dirty="0">
                <a:hlinkClick r:id="rId2"/>
              </a:rPr>
              <a:t>https://le.utah.gov/xcode/Title77/Chapter36/77-36-S1.html</a:t>
            </a:r>
            <a:endParaRPr lang="en-US" dirty="0"/>
          </a:p>
          <a:p>
            <a:pPr marL="0" indent="0">
              <a:buNone/>
            </a:pPr>
            <a:r>
              <a:rPr lang="en-US" dirty="0"/>
              <a:t>*42% of all Utah homicides are domestic violence related. </a:t>
            </a:r>
          </a:p>
          <a:p>
            <a:r>
              <a:rPr lang="en-US" dirty="0"/>
              <a:t>Hotline 24/7- 1.800.897.LINK(5465)</a:t>
            </a:r>
          </a:p>
          <a:p>
            <a:r>
              <a:rPr lang="en-US" dirty="0"/>
              <a:t>The Salt Lake City Police Department’s crisis line is 801-580-7969. </a:t>
            </a:r>
          </a:p>
          <a:p>
            <a:r>
              <a:rPr lang="en-US" dirty="0"/>
              <a:t>The National Domestic Violence Hotline is 1-800-799-7233.</a:t>
            </a:r>
          </a:p>
          <a:p>
            <a:r>
              <a:rPr lang="en-US" dirty="0"/>
              <a:t>The YWCA can be reached at (801) 537-8600.</a:t>
            </a:r>
          </a:p>
        </p:txBody>
      </p:sp>
    </p:spTree>
    <p:extLst>
      <p:ext uri="{BB962C8B-B14F-4D97-AF65-F5344CB8AC3E}">
        <p14:creationId xmlns:p14="http://schemas.microsoft.com/office/powerpoint/2010/main" val="116817171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Define Anger </a:t>
            </a:r>
          </a:p>
        </p:txBody>
      </p:sp>
      <p:sp>
        <p:nvSpPr>
          <p:cNvPr id="3" name="Content Placeholder 2"/>
          <p:cNvSpPr>
            <a:spLocks noGrp="1"/>
          </p:cNvSpPr>
          <p:nvPr>
            <p:ph idx="1"/>
          </p:nvPr>
        </p:nvSpPr>
        <p:spPr/>
        <p:txBody>
          <a:bodyPr/>
          <a:lstStyle/>
          <a:p>
            <a:pPr>
              <a:buFont typeface="Wingdings" panose="05000000000000000000" pitchFamily="2" charset="2"/>
              <a:buChar char="Ø"/>
            </a:pPr>
            <a:r>
              <a:rPr lang="en-US" dirty="0"/>
              <a:t>Three types of anger are </a:t>
            </a:r>
          </a:p>
          <a:p>
            <a:pPr marL="457200" lvl="1" indent="0">
              <a:buNone/>
            </a:pPr>
            <a:r>
              <a:rPr lang="en-US" dirty="0">
                <a:solidFill>
                  <a:srgbClr val="222222"/>
                </a:solidFill>
              </a:rPr>
              <a:t>Aggressive- Direct with Disrespect </a:t>
            </a:r>
          </a:p>
          <a:p>
            <a:pPr marL="457200" lvl="1" indent="0">
              <a:buNone/>
            </a:pPr>
            <a:r>
              <a:rPr lang="en-US" dirty="0">
                <a:solidFill>
                  <a:srgbClr val="222222"/>
                </a:solidFill>
              </a:rPr>
              <a:t>Passive Aggressive- Yes but you mean No</a:t>
            </a:r>
          </a:p>
          <a:p>
            <a:pPr marL="457200" lvl="1" indent="0">
              <a:buNone/>
            </a:pPr>
            <a:r>
              <a:rPr lang="en-US" dirty="0">
                <a:solidFill>
                  <a:srgbClr val="222222"/>
                </a:solidFill>
              </a:rPr>
              <a:t>Passive- Everyone is Right and You are Wrong</a:t>
            </a:r>
          </a:p>
          <a:p>
            <a:pPr marL="457200" lvl="1" indent="0">
              <a:buNone/>
            </a:pPr>
            <a:r>
              <a:rPr lang="en-US" dirty="0">
                <a:solidFill>
                  <a:srgbClr val="222222"/>
                </a:solidFill>
              </a:rPr>
              <a:t>Assertive- Direct with Respect </a:t>
            </a:r>
            <a:r>
              <a:rPr lang="en-US" b="1" dirty="0">
                <a:solidFill>
                  <a:srgbClr val="222222"/>
                </a:solidFill>
              </a:rPr>
              <a:t>(I feel, I need)</a:t>
            </a:r>
            <a:endParaRPr lang="en-US" b="1" dirty="0"/>
          </a:p>
          <a:p>
            <a:pPr>
              <a:buFont typeface="Wingdings" panose="05000000000000000000" pitchFamily="2" charset="2"/>
              <a:buChar char="Ø"/>
            </a:pPr>
            <a:r>
              <a:rPr lang="en-US" dirty="0"/>
              <a:t>Clues- </a:t>
            </a:r>
          </a:p>
          <a:p>
            <a:pPr lvl="1"/>
            <a:r>
              <a:rPr lang="en-US" dirty="0"/>
              <a:t>Emotional</a:t>
            </a:r>
          </a:p>
          <a:p>
            <a:pPr lvl="1"/>
            <a:r>
              <a:rPr lang="en-US" dirty="0"/>
              <a:t>Physical</a:t>
            </a:r>
          </a:p>
          <a:p>
            <a:pPr lvl="1"/>
            <a:r>
              <a:rPr lang="en-US" dirty="0"/>
              <a:t>Behavioral </a:t>
            </a:r>
          </a:p>
          <a:p>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402882" y="1709017"/>
            <a:ext cx="3449877" cy="4584554"/>
          </a:xfrm>
          <a:prstGeom prst="rect">
            <a:avLst/>
          </a:prstGeom>
        </p:spPr>
      </p:pic>
    </p:spTree>
    <p:extLst>
      <p:ext uri="{BB962C8B-B14F-4D97-AF65-F5344CB8AC3E}">
        <p14:creationId xmlns:p14="http://schemas.microsoft.com/office/powerpoint/2010/main" val="307430274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0"/>
            <a:ext cx="10515600" cy="1226128"/>
          </a:xfrm>
        </p:spPr>
        <p:txBody>
          <a:bodyPr>
            <a:normAutofit/>
          </a:bodyPr>
          <a:lstStyle/>
          <a:p>
            <a:pPr lvl="0">
              <a:spcBef>
                <a:spcPts val="1000"/>
              </a:spcBef>
            </a:pPr>
            <a:r>
              <a:rPr lang="en-US" dirty="0"/>
              <a:t>Define Anger </a:t>
            </a:r>
            <a:br>
              <a:rPr lang="en-US" dirty="0"/>
            </a:br>
            <a:r>
              <a:rPr lang="en-US" sz="2800" dirty="0">
                <a:solidFill>
                  <a:prstClr val="black"/>
                </a:solidFill>
                <a:latin typeface="Calibri" panose="020F0502020204030204"/>
              </a:rPr>
              <a:t>Anger is a secondary emotion from </a:t>
            </a:r>
            <a:r>
              <a:rPr lang="en-US" sz="2800" dirty="0">
                <a:solidFill>
                  <a:srgbClr val="FF0000"/>
                </a:solidFill>
                <a:latin typeface="Calibri" panose="020F0502020204030204"/>
              </a:rPr>
              <a:t>Mad</a:t>
            </a:r>
            <a:r>
              <a:rPr lang="en-US" sz="2800" dirty="0">
                <a:solidFill>
                  <a:prstClr val="black"/>
                </a:solidFill>
                <a:latin typeface="Calibri" panose="020F0502020204030204"/>
              </a:rPr>
              <a:t>. </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380144193"/>
              </p:ext>
            </p:extLst>
          </p:nvPr>
        </p:nvGraphicFramePr>
        <p:xfrm>
          <a:off x="540328" y="1690688"/>
          <a:ext cx="7938654" cy="448627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TextBox 4"/>
          <p:cNvSpPr txBox="1"/>
          <p:nvPr/>
        </p:nvSpPr>
        <p:spPr>
          <a:xfrm>
            <a:off x="8001001" y="2161310"/>
            <a:ext cx="3532908" cy="3046988"/>
          </a:xfrm>
          <a:prstGeom prst="rect">
            <a:avLst/>
          </a:prstGeom>
          <a:noFill/>
        </p:spPr>
        <p:txBody>
          <a:bodyPr wrap="square" rtlCol="0">
            <a:spAutoFit/>
          </a:bodyPr>
          <a:lstStyle/>
          <a:p>
            <a:pPr algn="ctr"/>
            <a:r>
              <a:rPr lang="en-US" sz="4800" dirty="0"/>
              <a:t>Feeds the Root of</a:t>
            </a:r>
          </a:p>
          <a:p>
            <a:pPr algn="ctr"/>
            <a:r>
              <a:rPr lang="en-US" sz="4800" dirty="0"/>
              <a:t> Loss, Grief Powerless</a:t>
            </a:r>
          </a:p>
        </p:txBody>
      </p:sp>
    </p:spTree>
    <p:extLst>
      <p:ext uri="{BB962C8B-B14F-4D97-AF65-F5344CB8AC3E}">
        <p14:creationId xmlns:p14="http://schemas.microsoft.com/office/powerpoint/2010/main" val="45712803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Anger Myth’s </a:t>
            </a:r>
          </a:p>
        </p:txBody>
      </p:sp>
      <p:sp>
        <p:nvSpPr>
          <p:cNvPr id="3" name="Content Placeholder 2"/>
          <p:cNvSpPr>
            <a:spLocks noGrp="1"/>
          </p:cNvSpPr>
          <p:nvPr>
            <p:ph idx="1"/>
          </p:nvPr>
        </p:nvSpPr>
        <p:spPr/>
        <p:txBody>
          <a:bodyPr/>
          <a:lstStyle/>
          <a:p>
            <a:r>
              <a:rPr lang="en-US" sz="3200" dirty="0"/>
              <a:t>Anger is inherited</a:t>
            </a:r>
          </a:p>
          <a:p>
            <a:r>
              <a:rPr lang="en-US" sz="3200" dirty="0"/>
              <a:t>Anger leads to aggression/Rage</a:t>
            </a:r>
          </a:p>
          <a:p>
            <a:r>
              <a:rPr lang="en-US" sz="3200" dirty="0"/>
              <a:t>Anger gets what you want</a:t>
            </a:r>
          </a:p>
          <a:p>
            <a:r>
              <a:rPr lang="en-US" sz="3200" dirty="0"/>
              <a:t>Anger is not a habit</a:t>
            </a:r>
          </a:p>
          <a:p>
            <a:r>
              <a:rPr lang="en-US" sz="3200" dirty="0"/>
              <a:t>Anger is a primary emotion</a:t>
            </a:r>
          </a:p>
          <a:p>
            <a:r>
              <a:rPr lang="en-US" sz="3200" dirty="0"/>
              <a:t>Venting anger physically is therapeutic</a:t>
            </a:r>
          </a:p>
          <a:p>
            <a:endParaRPr lang="en-US" sz="3200" dirty="0"/>
          </a:p>
          <a:p>
            <a:endParaRPr lang="en-US" dirty="0"/>
          </a:p>
          <a:p>
            <a:endParaRPr lang="en-US" dirty="0"/>
          </a:p>
          <a:p>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1344731">
            <a:off x="6440572" y="2089353"/>
            <a:ext cx="5210722" cy="2839843"/>
          </a:xfrm>
          <a:prstGeom prst="rect">
            <a:avLst/>
          </a:prstGeom>
        </p:spPr>
      </p:pic>
    </p:spTree>
    <p:extLst>
      <p:ext uri="{BB962C8B-B14F-4D97-AF65-F5344CB8AC3E}">
        <p14:creationId xmlns:p14="http://schemas.microsoft.com/office/powerpoint/2010/main" val="75475764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6"/>
            <a:ext cx="10515600" cy="1025264"/>
          </a:xfrm>
        </p:spPr>
        <p:txBody>
          <a:bodyPr/>
          <a:lstStyle/>
          <a:p>
            <a:r>
              <a:rPr lang="en-US" dirty="0"/>
              <a:t>When Anger Leads to Behavior</a:t>
            </a:r>
          </a:p>
        </p:txBody>
      </p:sp>
      <p:sp>
        <p:nvSpPr>
          <p:cNvPr id="3" name="Content Placeholder 2"/>
          <p:cNvSpPr>
            <a:spLocks noGrp="1"/>
          </p:cNvSpPr>
          <p:nvPr>
            <p:ph idx="1"/>
          </p:nvPr>
        </p:nvSpPr>
        <p:spPr>
          <a:xfrm>
            <a:off x="362212" y="1553228"/>
            <a:ext cx="8205592" cy="4546948"/>
          </a:xfrm>
        </p:spPr>
        <p:txBody>
          <a:bodyPr/>
          <a:lstStyle/>
          <a:p>
            <a:endParaRPr lang="en-US" dirty="0"/>
          </a:p>
          <a:p>
            <a:r>
              <a:rPr lang="en-US" dirty="0"/>
              <a:t>When anger leads to </a:t>
            </a:r>
            <a:r>
              <a:rPr lang="en-US" dirty="0">
                <a:solidFill>
                  <a:srgbClr val="FF0000"/>
                </a:solidFill>
              </a:rPr>
              <a:t>aggressive</a:t>
            </a:r>
            <a:r>
              <a:rPr lang="en-US" dirty="0"/>
              <a:t> behavior of abuse (harm to self or others) and consequences follow </a:t>
            </a:r>
          </a:p>
          <a:p>
            <a:pPr lvl="1"/>
            <a:r>
              <a:rPr lang="en-US" sz="3200" dirty="0"/>
              <a:t>Impairment in the Court System</a:t>
            </a:r>
          </a:p>
          <a:p>
            <a:pPr lvl="1"/>
            <a:r>
              <a:rPr lang="en-US" sz="3200" dirty="0"/>
              <a:t>Road Rage</a:t>
            </a:r>
          </a:p>
          <a:p>
            <a:pPr lvl="1"/>
            <a:r>
              <a:rPr lang="en-US" sz="3200" dirty="0"/>
              <a:t>Breaking of Family Values/Rules</a:t>
            </a:r>
          </a:p>
          <a:p>
            <a:pPr lvl="1"/>
            <a:r>
              <a:rPr lang="en-US" sz="3200" dirty="0"/>
              <a:t>When you have a pay off</a:t>
            </a:r>
          </a:p>
          <a:p>
            <a:pPr lvl="1"/>
            <a:r>
              <a:rPr lang="en-US" sz="3200" dirty="0"/>
              <a:t>Broken Trust </a:t>
            </a:r>
          </a:p>
          <a:p>
            <a:pPr lvl="1"/>
            <a:r>
              <a:rPr lang="en-US" sz="3200" dirty="0"/>
              <a:t>Passive Aggressive-&gt;Manipulative-&gt;Vindictive </a:t>
            </a:r>
          </a:p>
          <a:p>
            <a:pPr lvl="1"/>
            <a:endParaRPr lang="en-US" sz="3200" dirty="0"/>
          </a:p>
          <a:p>
            <a:pPr lvl="1"/>
            <a:endParaRPr lang="en-US" dirty="0"/>
          </a:p>
          <a:p>
            <a:pPr lvl="1"/>
            <a:endParaRPr lang="en-US" dirty="0"/>
          </a:p>
          <a:p>
            <a:endParaRPr lang="en-US" dirty="0"/>
          </a:p>
        </p:txBody>
      </p:sp>
      <p:graphicFrame>
        <p:nvGraphicFramePr>
          <p:cNvPr id="4" name="Diagram 3"/>
          <p:cNvGraphicFramePr/>
          <p:nvPr>
            <p:extLst>
              <p:ext uri="{D42A27DB-BD31-4B8C-83A1-F6EECF244321}">
                <p14:modId xmlns:p14="http://schemas.microsoft.com/office/powerpoint/2010/main" val="66906430"/>
              </p:ext>
            </p:extLst>
          </p:nvPr>
        </p:nvGraphicFramePr>
        <p:xfrm>
          <a:off x="7791189" y="2242159"/>
          <a:ext cx="5135671" cy="380460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64486983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237996"/>
            <a:ext cx="10515600" cy="588723"/>
          </a:xfrm>
        </p:spPr>
        <p:txBody>
          <a:bodyPr>
            <a:noAutofit/>
          </a:bodyPr>
          <a:lstStyle/>
          <a:p>
            <a:r>
              <a:rPr lang="en-US" dirty="0">
                <a:latin typeface="+mn-lt"/>
              </a:rPr>
              <a:t>When Behavior Leads to Burnout</a:t>
            </a:r>
          </a:p>
        </p:txBody>
      </p:sp>
      <p:sp>
        <p:nvSpPr>
          <p:cNvPr id="3" name="Content Placeholder 2"/>
          <p:cNvSpPr>
            <a:spLocks noGrp="1"/>
          </p:cNvSpPr>
          <p:nvPr>
            <p:ph idx="1"/>
          </p:nvPr>
        </p:nvSpPr>
        <p:spPr>
          <a:xfrm>
            <a:off x="1054100" y="1714500"/>
            <a:ext cx="10706100" cy="4508500"/>
          </a:xfrm>
        </p:spPr>
        <p:txBody>
          <a:bodyPr>
            <a:normAutofit/>
          </a:bodyPr>
          <a:lstStyle/>
          <a:p>
            <a:r>
              <a:rPr lang="en-US" i="1" dirty="0"/>
              <a:t>What is your normal level of Functioning?</a:t>
            </a:r>
            <a:br>
              <a:rPr lang="en-US" i="1" dirty="0"/>
            </a:br>
            <a:r>
              <a:rPr lang="en-US" dirty="0"/>
              <a:t>Stress hormones restrict Mood, Memory, Motivation, and Management </a:t>
            </a:r>
          </a:p>
          <a:p>
            <a:pPr lvl="1">
              <a:buFont typeface="Wingdings" panose="05000000000000000000" pitchFamily="2" charset="2"/>
              <a:buChar char="Ø"/>
            </a:pPr>
            <a:r>
              <a:rPr lang="en-US" sz="2200" dirty="0"/>
              <a:t>Cognitive </a:t>
            </a:r>
          </a:p>
          <a:p>
            <a:pPr marL="201168" lvl="1" indent="0">
              <a:buNone/>
            </a:pPr>
            <a:r>
              <a:rPr lang="en-US" dirty="0"/>
              <a:t>Attention &amp; processing reduces, short-term memory problems, judgment impaired, racing thoughts, ridged thinking, focus on the negative</a:t>
            </a:r>
          </a:p>
          <a:p>
            <a:pPr lvl="1">
              <a:buFont typeface="Wingdings" panose="05000000000000000000" pitchFamily="2" charset="2"/>
              <a:buChar char="Ø"/>
            </a:pPr>
            <a:r>
              <a:rPr lang="en-US" sz="2000" dirty="0"/>
              <a:t>Emotional </a:t>
            </a:r>
          </a:p>
          <a:p>
            <a:pPr marL="201168" lvl="1" indent="0">
              <a:buNone/>
            </a:pPr>
            <a:r>
              <a:rPr lang="en-US" dirty="0"/>
              <a:t>Increased irritability, frustration, impatience, depression, anxiety, hopelessness, confusion, numbness</a:t>
            </a:r>
          </a:p>
          <a:p>
            <a:pPr lvl="1">
              <a:buFont typeface="Wingdings" panose="05000000000000000000" pitchFamily="2" charset="2"/>
              <a:buChar char="Ø"/>
            </a:pPr>
            <a:r>
              <a:rPr lang="en-US" sz="2000" dirty="0"/>
              <a:t>Behavioral </a:t>
            </a:r>
          </a:p>
          <a:p>
            <a:pPr marL="201168" lvl="1" indent="0">
              <a:buNone/>
            </a:pPr>
            <a:r>
              <a:rPr lang="en-US" dirty="0"/>
              <a:t>Increased bad/nervous habits, sleep disturbances, impaired listening skills, withdrawal, aggression</a:t>
            </a:r>
          </a:p>
          <a:p>
            <a:pPr lvl="1">
              <a:buFont typeface="Wingdings" panose="05000000000000000000" pitchFamily="2" charset="2"/>
              <a:buChar char="Ø"/>
            </a:pPr>
            <a:r>
              <a:rPr lang="en-US" sz="2000" dirty="0"/>
              <a:t>Physiological</a:t>
            </a:r>
          </a:p>
          <a:p>
            <a:pPr marL="457200" lvl="1" indent="0">
              <a:buNone/>
            </a:pPr>
            <a:r>
              <a:rPr lang="en-US" dirty="0"/>
              <a:t>Rapid heartbeat, increased fatigue, illnesses, stomach problems, nausea, dizziness, aches, decreased libido, headaches, difficulty breathing, sweating </a:t>
            </a:r>
            <a:br>
              <a:rPr lang="en-US" sz="2600" dirty="0"/>
            </a:br>
            <a:endParaRPr lang="en-US" sz="2600" dirty="0"/>
          </a:p>
          <a:p>
            <a:endParaRPr lang="en-US" dirty="0"/>
          </a:p>
        </p:txBody>
      </p:sp>
    </p:spTree>
    <p:extLst>
      <p:ext uri="{BB962C8B-B14F-4D97-AF65-F5344CB8AC3E}">
        <p14:creationId xmlns:p14="http://schemas.microsoft.com/office/powerpoint/2010/main" val="414503272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02780"/>
            <a:ext cx="10515600" cy="1325563"/>
          </a:xfrm>
        </p:spPr>
        <p:txBody>
          <a:bodyPr/>
          <a:lstStyle/>
          <a:p>
            <a:r>
              <a:rPr lang="en-US" dirty="0"/>
              <a:t>Define Conflict</a:t>
            </a:r>
          </a:p>
        </p:txBody>
      </p:sp>
      <p:sp>
        <p:nvSpPr>
          <p:cNvPr id="3" name="Content Placeholder 2"/>
          <p:cNvSpPr>
            <a:spLocks noGrp="1"/>
          </p:cNvSpPr>
          <p:nvPr>
            <p:ph idx="1"/>
          </p:nvPr>
        </p:nvSpPr>
        <p:spPr>
          <a:xfrm>
            <a:off x="838200" y="1454726"/>
            <a:ext cx="11188700" cy="4844473"/>
          </a:xfrm>
        </p:spPr>
        <p:txBody>
          <a:bodyPr>
            <a:noAutofit/>
          </a:bodyPr>
          <a:lstStyle/>
          <a:p>
            <a:pPr>
              <a:buFont typeface="Wingdings" panose="05000000000000000000" pitchFamily="2" charset="2"/>
              <a:buChar char="Ø"/>
            </a:pPr>
            <a:endParaRPr lang="en-US" sz="2400" dirty="0"/>
          </a:p>
          <a:p>
            <a:pPr>
              <a:buFont typeface="Wingdings" panose="05000000000000000000" pitchFamily="2" charset="2"/>
              <a:buChar char="Ø"/>
            </a:pPr>
            <a:r>
              <a:rPr lang="en-US" sz="2400" dirty="0"/>
              <a:t>A </a:t>
            </a:r>
            <a:r>
              <a:rPr lang="en-US" sz="2400" b="1" dirty="0"/>
              <a:t>clash </a:t>
            </a:r>
            <a:r>
              <a:rPr lang="en-US" sz="2400" dirty="0"/>
              <a:t>of interest. The basis of conflict may vary but, it is always a part of environmental or root issues. The root of conflict may be personal (internal), racial, class, social, political and universal. Conflict in groups often follows a specific course. Many conflicts are a </a:t>
            </a:r>
            <a:r>
              <a:rPr lang="en-US" sz="2400" dirty="0">
                <a:solidFill>
                  <a:srgbClr val="FF0000"/>
                </a:solidFill>
              </a:rPr>
              <a:t>thinking error story </a:t>
            </a:r>
            <a:r>
              <a:rPr lang="en-US" sz="2400" dirty="0"/>
              <a:t>without facts. </a:t>
            </a:r>
          </a:p>
          <a:p>
            <a:pPr>
              <a:buFont typeface="Wingdings" panose="05000000000000000000" pitchFamily="2" charset="2"/>
              <a:buChar char="Ø"/>
            </a:pPr>
            <a:r>
              <a:rPr lang="en-US" sz="2400" b="1" dirty="0"/>
              <a:t>Compassion</a:t>
            </a:r>
            <a:r>
              <a:rPr lang="en-US" sz="2400" dirty="0"/>
              <a:t> is </a:t>
            </a:r>
            <a:r>
              <a:rPr lang="en-US" sz="2400" dirty="0">
                <a:solidFill>
                  <a:srgbClr val="002060"/>
                </a:solidFill>
              </a:rPr>
              <a:t>connecting</a:t>
            </a:r>
            <a:r>
              <a:rPr lang="en-US" sz="2400" dirty="0"/>
              <a:t> with the right person, over the right issue, at the right time. </a:t>
            </a:r>
          </a:p>
          <a:p>
            <a:pPr marL="0" indent="0">
              <a:buNone/>
            </a:pPr>
            <a:r>
              <a:rPr lang="en-US" sz="3200" dirty="0">
                <a:latin typeface="AR CENA" panose="02000000000000000000" pitchFamily="2" charset="0"/>
              </a:rPr>
              <a:t>Clues-</a:t>
            </a:r>
          </a:p>
          <a:p>
            <a:pPr>
              <a:buFont typeface="Arial" panose="020B0604020202020204" pitchFamily="34" charset="0"/>
              <a:buChar char="•"/>
            </a:pPr>
            <a:r>
              <a:rPr lang="en-US" sz="3200" dirty="0">
                <a:latin typeface="AR CENA" panose="02000000000000000000" pitchFamily="2" charset="0"/>
              </a:rPr>
              <a:t>Emotional</a:t>
            </a:r>
          </a:p>
          <a:p>
            <a:pPr lvl="1">
              <a:buFont typeface="Arial" panose="020B0604020202020204" pitchFamily="34" charset="0"/>
              <a:buChar char="•"/>
            </a:pPr>
            <a:r>
              <a:rPr lang="en-US" sz="3000" dirty="0">
                <a:latin typeface="AR CENA" panose="02000000000000000000" pitchFamily="2" charset="0"/>
              </a:rPr>
              <a:t>Physical</a:t>
            </a:r>
          </a:p>
          <a:p>
            <a:pPr lvl="1">
              <a:buFont typeface="Arial" panose="020B0604020202020204" pitchFamily="34" charset="0"/>
              <a:buChar char="•"/>
            </a:pPr>
            <a:r>
              <a:rPr lang="en-US" sz="3000" dirty="0">
                <a:latin typeface="AR CENA" panose="02000000000000000000" pitchFamily="2" charset="0"/>
              </a:rPr>
              <a:t>Behavioral </a:t>
            </a:r>
          </a:p>
          <a:p>
            <a:pPr>
              <a:buFont typeface="Wingdings" panose="05000000000000000000" pitchFamily="2" charset="2"/>
              <a:buChar char="Ø"/>
            </a:pPr>
            <a:endParaRPr lang="en-US" sz="2400"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932113" y="3931642"/>
            <a:ext cx="4421687" cy="2943261"/>
          </a:xfrm>
          <a:prstGeom prst="rect">
            <a:avLst/>
          </a:prstGeom>
        </p:spPr>
      </p:pic>
    </p:spTree>
    <p:extLst>
      <p:ext uri="{BB962C8B-B14F-4D97-AF65-F5344CB8AC3E}">
        <p14:creationId xmlns:p14="http://schemas.microsoft.com/office/powerpoint/2010/main" val="405606323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Conflict Myths </a:t>
            </a:r>
          </a:p>
        </p:txBody>
      </p:sp>
      <p:sp>
        <p:nvSpPr>
          <p:cNvPr id="3" name="Content Placeholder 2"/>
          <p:cNvSpPr>
            <a:spLocks noGrp="1"/>
          </p:cNvSpPr>
          <p:nvPr>
            <p:ph idx="1"/>
          </p:nvPr>
        </p:nvSpPr>
        <p:spPr>
          <a:xfrm>
            <a:off x="838199" y="1825625"/>
            <a:ext cx="10695709" cy="4492048"/>
          </a:xfrm>
        </p:spPr>
        <p:txBody>
          <a:bodyPr/>
          <a:lstStyle/>
          <a:p>
            <a:r>
              <a:rPr lang="en-US" sz="3200" dirty="0"/>
              <a:t>Conflict will lead to….anger, blame, resentment, etc. </a:t>
            </a:r>
          </a:p>
          <a:p>
            <a:r>
              <a:rPr lang="en-US" sz="3200" dirty="0"/>
              <a:t>Conflict needs to be addressed immediately</a:t>
            </a:r>
          </a:p>
          <a:p>
            <a:r>
              <a:rPr lang="en-US" sz="3200" dirty="0"/>
              <a:t>Conflict is not normal</a:t>
            </a:r>
          </a:p>
          <a:p>
            <a:r>
              <a:rPr lang="en-US" sz="3200" dirty="0"/>
              <a:t>Conflict is not safe</a:t>
            </a:r>
          </a:p>
          <a:p>
            <a:r>
              <a:rPr lang="en-US" sz="3200" dirty="0"/>
              <a:t>Conflict is better when avoided</a:t>
            </a:r>
          </a:p>
          <a:p>
            <a:r>
              <a:rPr lang="en-US" sz="3200" dirty="0"/>
              <a:t>Conflict needs to be solved/fixed</a:t>
            </a:r>
          </a:p>
          <a:p>
            <a:pPr marL="0" indent="0">
              <a:buNone/>
            </a:pPr>
            <a:r>
              <a:rPr lang="en-US" dirty="0"/>
              <a:t>  </a:t>
            </a:r>
          </a:p>
          <a:p>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1344731">
            <a:off x="6825201" y="3611348"/>
            <a:ext cx="4540456" cy="2474548"/>
          </a:xfrm>
          <a:prstGeom prst="rect">
            <a:avLst/>
          </a:prstGeom>
        </p:spPr>
      </p:pic>
    </p:spTree>
    <p:extLst>
      <p:ext uri="{BB962C8B-B14F-4D97-AF65-F5344CB8AC3E}">
        <p14:creationId xmlns:p14="http://schemas.microsoft.com/office/powerpoint/2010/main" val="1371619204"/>
      </p:ext>
    </p:extLst>
  </p:cSld>
  <p:clrMapOvr>
    <a:masterClrMapping/>
  </p:clrMapOvr>
</p:sld>
</file>

<file path=ppt/theme/theme1.xml><?xml version="1.0" encoding="utf-8"?>
<a:theme xmlns:a="http://schemas.openxmlformats.org/drawingml/2006/main" name="Retrospect">
  <a:themeElements>
    <a:clrScheme name="Retrospect">
      <a:dk1>
        <a:sysClr val="windowText" lastClr="000000"/>
      </a:dk1>
      <a:lt1>
        <a:sysClr val="window" lastClr="FFFFFF"/>
      </a:lt1>
      <a:dk2>
        <a:srgbClr val="514949"/>
      </a:dk2>
      <a:lt2>
        <a:srgbClr val="E1E1DB"/>
      </a:lt2>
      <a:accent1>
        <a:srgbClr val="9DBFBE"/>
      </a:accent1>
      <a:accent2>
        <a:srgbClr val="DB8631"/>
      </a:accent2>
      <a:accent3>
        <a:srgbClr val="E3CC5A"/>
      </a:accent3>
      <a:accent4>
        <a:srgbClr val="ACADA8"/>
      </a:accent4>
      <a:accent5>
        <a:srgbClr val="927C61"/>
      </a:accent5>
      <a:accent6>
        <a:srgbClr val="B3B435"/>
      </a:accent6>
      <a:hlink>
        <a:srgbClr val="0000FF"/>
      </a:hlink>
      <a:folHlink>
        <a:srgbClr val="800080"/>
      </a:folHlink>
    </a:clrScheme>
    <a:fontScheme name="Retrospect">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243AF7DC-D15B-41C0-AE81-23980D1B9FC4}"/>
    </a:ext>
  </a:extLst>
</a:theme>
</file>

<file path=docProps/app.xml><?xml version="1.0" encoding="utf-8"?>
<Properties xmlns="http://schemas.openxmlformats.org/officeDocument/2006/extended-properties" xmlns:vt="http://schemas.openxmlformats.org/officeDocument/2006/docPropsVTypes">
  <Template>Retrospect</Template>
  <TotalTime>1482</TotalTime>
  <Words>958</Words>
  <Application>Microsoft Office PowerPoint</Application>
  <PresentationFormat>Widescreen</PresentationFormat>
  <Paragraphs>122</Paragraphs>
  <Slides>16</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16</vt:i4>
      </vt:variant>
    </vt:vector>
  </HeadingPairs>
  <TitlesOfParts>
    <vt:vector size="23" baseType="lpstr">
      <vt:lpstr>AR BLANCA</vt:lpstr>
      <vt:lpstr>AR CENA</vt:lpstr>
      <vt:lpstr>Arial</vt:lpstr>
      <vt:lpstr>Calibri</vt:lpstr>
      <vt:lpstr>Calibri Light</vt:lpstr>
      <vt:lpstr>Wingdings</vt:lpstr>
      <vt:lpstr>Retrospect</vt:lpstr>
      <vt:lpstr>  Conflict Resolution &amp;  Anger Management    CARYL WARD LCMHC, CFLE carylscounseling@gmail.com  801.999.0179 cell </vt:lpstr>
      <vt:lpstr>Domestic Violence </vt:lpstr>
      <vt:lpstr>Define Anger </vt:lpstr>
      <vt:lpstr>Define Anger  Anger is a secondary emotion from Mad. </vt:lpstr>
      <vt:lpstr>Anger Myth’s </vt:lpstr>
      <vt:lpstr>When Anger Leads to Behavior</vt:lpstr>
      <vt:lpstr>When Behavior Leads to Burnout</vt:lpstr>
      <vt:lpstr>Define Conflict</vt:lpstr>
      <vt:lpstr>Conflict Myths </vt:lpstr>
      <vt:lpstr>Conflict Cycle</vt:lpstr>
      <vt:lpstr>How to Manage the Root Issues </vt:lpstr>
      <vt:lpstr>Gottman 4 Horseman </vt:lpstr>
      <vt:lpstr>Couple/Family Hot Topic Time </vt:lpstr>
      <vt:lpstr>Repair Check List /Fair Fighting</vt:lpstr>
      <vt:lpstr>Tips to Reduce Conflict </vt:lpstr>
      <vt:lpstr>Resources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Heather Boggs</dc:creator>
  <cp:lastModifiedBy>carylscottage@gmail.com</cp:lastModifiedBy>
  <cp:revision>41</cp:revision>
  <dcterms:created xsi:type="dcterms:W3CDTF">2018-08-10T17:57:38Z</dcterms:created>
  <dcterms:modified xsi:type="dcterms:W3CDTF">2021-02-24T03:37:11Z</dcterms:modified>
</cp:coreProperties>
</file>